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Century Gothic"/>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CenturyGothic-bold.fntdata"/><Relationship Id="rId30" Type="http://schemas.openxmlformats.org/officeDocument/2006/relationships/font" Target="fonts/CenturyGothic-regular.fntdata"/><Relationship Id="rId11" Type="http://schemas.openxmlformats.org/officeDocument/2006/relationships/slide" Target="slides/slide6.xml"/><Relationship Id="rId33" Type="http://schemas.openxmlformats.org/officeDocument/2006/relationships/font" Target="fonts/CenturyGothic-boldItalic.fntdata"/><Relationship Id="rId10" Type="http://schemas.openxmlformats.org/officeDocument/2006/relationships/slide" Target="slides/slide5.xml"/><Relationship Id="rId32" Type="http://schemas.openxmlformats.org/officeDocument/2006/relationships/font" Target="fonts/CenturyGothic-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cf7b4af3ba_3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cf7b4af3ba_3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cf7b4af3ba_3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cf7b4af3ba_3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cf7a08a43b_0_10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cf7a08a43b_0_10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cf7a08a43b_0_10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cf7a08a43b_0_10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cf7a08a43b_0_10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cf7a08a43b_0_10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cf7a08a43b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cf7a08a43b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cf7a08a43b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2cf7a08a43b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cf7b4af3ba_8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2cf7b4af3ba_8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cf7b4af3ba_8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cf7b4af3ba_8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cf7a08a43b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cf7a08a43b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cf7a08a43b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cf7a08a43b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cf7b4af3ba_6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2cf7b4af3ba_6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2cf7b4af3ba_6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2cf7b4af3ba_6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2cf7b4af3ba_6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2cf7b4af3ba_6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cf7a08a43b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cf7a08a43b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cf7b4af3ba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2cf7b4af3ba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cf7b4af3ba_3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cf7b4af3ba_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cf7a08a43b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cf7a08a43b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cf7b4af3ba_1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cf7b4af3ba_1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cf7a08a43b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cf7a08a43b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cf7b4af3ba_4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cf7b4af3ba_4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cf7a08a43b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cf7a08a43b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cf7b4af3ba_3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cf7b4af3ba_3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7" name="Shape 17"/>
        <p:cNvGrpSpPr/>
        <p:nvPr/>
      </p:nvGrpSpPr>
      <p:grpSpPr>
        <a:xfrm>
          <a:off x="0" y="0"/>
          <a:ext cx="0" cy="0"/>
          <a:chOff x="0" y="0"/>
          <a:chExt cx="0" cy="0"/>
        </a:xfrm>
      </p:grpSpPr>
      <p:sp>
        <p:nvSpPr>
          <p:cNvPr id="18" name="Google Shape;18;p2"/>
          <p:cNvSpPr txBox="1"/>
          <p:nvPr>
            <p:ph type="ctrTitle"/>
          </p:nvPr>
        </p:nvSpPr>
        <p:spPr>
          <a:xfrm>
            <a:off x="866216" y="1085850"/>
            <a:ext cx="6619200" cy="24972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Clr>
                <a:schemeClr val="lt2"/>
              </a:buClr>
              <a:buSzPts val="5400"/>
              <a:buFont typeface="Century Gothic"/>
              <a:buNone/>
              <a:defRPr sz="5400"/>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9" name="Google Shape;19;p2"/>
          <p:cNvSpPr txBox="1"/>
          <p:nvPr>
            <p:ph idx="1" type="subTitle"/>
          </p:nvPr>
        </p:nvSpPr>
        <p:spPr>
          <a:xfrm>
            <a:off x="866216" y="3583035"/>
            <a:ext cx="6619200" cy="646200"/>
          </a:xfrm>
          <a:prstGeom prst="rect">
            <a:avLst/>
          </a:prstGeom>
          <a:noFill/>
          <a:ln>
            <a:noFill/>
          </a:ln>
        </p:spPr>
        <p:txBody>
          <a:bodyPr anchorCtr="0" anchor="t" bIns="34275" lIns="68575" spcFirstLastPara="1" rIns="68575" wrap="square" tIns="34275">
            <a:normAutofit/>
          </a:bodyPr>
          <a:lstStyle>
            <a:lvl1pPr lvl="0" rtl="0" algn="l">
              <a:spcBef>
                <a:spcPts val="800"/>
              </a:spcBef>
              <a:spcAft>
                <a:spcPts val="0"/>
              </a:spcAft>
              <a:buSzPts val="1200"/>
              <a:buNone/>
              <a:defRPr cap="none">
                <a:solidFill>
                  <a:srgbClr val="86D1D8"/>
                </a:solidFill>
              </a:defRPr>
            </a:lvl1pPr>
            <a:lvl2pPr lvl="1" rtl="0" algn="ctr">
              <a:spcBef>
                <a:spcPts val="800"/>
              </a:spcBef>
              <a:spcAft>
                <a:spcPts val="0"/>
              </a:spcAft>
              <a:buSzPts val="1100"/>
              <a:buNone/>
              <a:defRPr>
                <a:solidFill>
                  <a:schemeClr val="lt1"/>
                </a:solidFill>
              </a:defRPr>
            </a:lvl2pPr>
            <a:lvl3pPr lvl="2" rtl="0" algn="ctr">
              <a:spcBef>
                <a:spcPts val="800"/>
              </a:spcBef>
              <a:spcAft>
                <a:spcPts val="0"/>
              </a:spcAft>
              <a:buSzPts val="1000"/>
              <a:buNone/>
              <a:defRPr>
                <a:solidFill>
                  <a:schemeClr val="lt1"/>
                </a:solidFill>
              </a:defRPr>
            </a:lvl3pPr>
            <a:lvl4pPr lvl="3" rtl="0" algn="ctr">
              <a:spcBef>
                <a:spcPts val="800"/>
              </a:spcBef>
              <a:spcAft>
                <a:spcPts val="0"/>
              </a:spcAft>
              <a:buSzPts val="800"/>
              <a:buNone/>
              <a:defRPr>
                <a:solidFill>
                  <a:schemeClr val="lt1"/>
                </a:solidFill>
              </a:defRPr>
            </a:lvl4pPr>
            <a:lvl5pPr lvl="4" rtl="0" algn="ctr">
              <a:spcBef>
                <a:spcPts val="800"/>
              </a:spcBef>
              <a:spcAft>
                <a:spcPts val="0"/>
              </a:spcAft>
              <a:buSzPts val="800"/>
              <a:buNone/>
              <a:defRPr>
                <a:solidFill>
                  <a:schemeClr val="lt1"/>
                </a:solidFill>
              </a:defRPr>
            </a:lvl5pPr>
            <a:lvl6pPr lvl="5" rtl="0" algn="ctr">
              <a:spcBef>
                <a:spcPts val="800"/>
              </a:spcBef>
              <a:spcAft>
                <a:spcPts val="0"/>
              </a:spcAft>
              <a:buSzPts val="800"/>
              <a:buNone/>
              <a:defRPr>
                <a:solidFill>
                  <a:schemeClr val="lt1"/>
                </a:solidFill>
              </a:defRPr>
            </a:lvl6pPr>
            <a:lvl7pPr lvl="6" rtl="0" algn="ctr">
              <a:spcBef>
                <a:spcPts val="800"/>
              </a:spcBef>
              <a:spcAft>
                <a:spcPts val="0"/>
              </a:spcAft>
              <a:buSzPts val="800"/>
              <a:buNone/>
              <a:defRPr>
                <a:solidFill>
                  <a:schemeClr val="lt1"/>
                </a:solidFill>
              </a:defRPr>
            </a:lvl7pPr>
            <a:lvl8pPr lvl="7" rtl="0" algn="ctr">
              <a:spcBef>
                <a:spcPts val="800"/>
              </a:spcBef>
              <a:spcAft>
                <a:spcPts val="0"/>
              </a:spcAft>
              <a:buSzPts val="800"/>
              <a:buNone/>
              <a:defRPr>
                <a:solidFill>
                  <a:schemeClr val="lt1"/>
                </a:solidFill>
              </a:defRPr>
            </a:lvl8pPr>
            <a:lvl9pPr lvl="8" rtl="0" algn="ctr">
              <a:spcBef>
                <a:spcPts val="800"/>
              </a:spcBef>
              <a:spcAft>
                <a:spcPts val="0"/>
              </a:spcAft>
              <a:buSzPts val="800"/>
              <a:buNone/>
              <a:defRPr>
                <a:solidFill>
                  <a:schemeClr val="lt1"/>
                </a:solidFill>
              </a:defRPr>
            </a:lvl9pPr>
          </a:lstStyle>
          <a:p/>
        </p:txBody>
      </p:sp>
      <p:sp>
        <p:nvSpPr>
          <p:cNvPr id="20" name="Google Shape;20;p2"/>
          <p:cNvSpPr txBox="1"/>
          <p:nvPr>
            <p:ph idx="10" type="dt"/>
          </p:nvPr>
        </p:nvSpPr>
        <p:spPr>
          <a:xfrm rot="5400000">
            <a:off x="7616804" y="1342951"/>
            <a:ext cx="742800" cy="2286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1" name="Google Shape;21;p2"/>
          <p:cNvSpPr txBox="1"/>
          <p:nvPr>
            <p:ph idx="11" type="ftr"/>
          </p:nvPr>
        </p:nvSpPr>
        <p:spPr>
          <a:xfrm rot="5400000">
            <a:off x="6713753" y="2418900"/>
            <a:ext cx="2894700" cy="2286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2" name="Google Shape;22;p2"/>
          <p:cNvSpPr txBox="1"/>
          <p:nvPr>
            <p:ph idx="12" type="sldNum"/>
          </p:nvPr>
        </p:nvSpPr>
        <p:spPr>
          <a:xfrm>
            <a:off x="7764405" y="221797"/>
            <a:ext cx="628500" cy="575700"/>
          </a:xfrm>
          <a:prstGeom prst="rect">
            <a:avLst/>
          </a:prstGeom>
          <a:noFill/>
          <a:ln>
            <a:noFill/>
          </a:ln>
        </p:spPr>
        <p:txBody>
          <a:bodyPr anchorCtr="0" anchor="b" bIns="34275" lIns="68575" spcFirstLastPara="1" rIns="68575" wrap="square" tIns="34275">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4" name="Shape 74"/>
        <p:cNvGrpSpPr/>
        <p:nvPr/>
      </p:nvGrpSpPr>
      <p:grpSpPr>
        <a:xfrm>
          <a:off x="0" y="0"/>
          <a:ext cx="0" cy="0"/>
          <a:chOff x="0" y="0"/>
          <a:chExt cx="0" cy="0"/>
        </a:xfrm>
      </p:grpSpPr>
      <p:sp>
        <p:nvSpPr>
          <p:cNvPr id="75" name="Google Shape;75;p11"/>
          <p:cNvSpPr txBox="1"/>
          <p:nvPr>
            <p:ph type="title"/>
          </p:nvPr>
        </p:nvSpPr>
        <p:spPr>
          <a:xfrm>
            <a:off x="866217" y="3600440"/>
            <a:ext cx="6619200" cy="425100"/>
          </a:xfrm>
          <a:prstGeom prst="rect">
            <a:avLst/>
          </a:prstGeom>
          <a:noFill/>
          <a:ln>
            <a:noFill/>
          </a:ln>
        </p:spPr>
        <p:txBody>
          <a:bodyPr anchorCtr="0" anchor="b" bIns="34275" lIns="68575" spcFirstLastPara="1" rIns="68575" wrap="square" tIns="34275">
            <a:normAutofit/>
          </a:bodyPr>
          <a:lstStyle>
            <a:lvl1pPr lvl="0" rtl="0" algn="l">
              <a:spcBef>
                <a:spcPts val="0"/>
              </a:spcBef>
              <a:spcAft>
                <a:spcPts val="0"/>
              </a:spcAft>
              <a:buClr>
                <a:schemeClr val="lt2"/>
              </a:buClr>
              <a:buSzPts val="1800"/>
              <a:buFont typeface="Century Gothic"/>
              <a:buNone/>
              <a:defRPr b="0" sz="1800"/>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76" name="Google Shape;76;p11"/>
          <p:cNvSpPr/>
          <p:nvPr>
            <p:ph idx="2" type="pic"/>
          </p:nvPr>
        </p:nvSpPr>
        <p:spPr>
          <a:xfrm>
            <a:off x="866216" y="514350"/>
            <a:ext cx="6619200" cy="2730600"/>
          </a:xfrm>
          <a:prstGeom prst="roundRect">
            <a:avLst>
              <a:gd fmla="val 1858" name="adj"/>
            </a:avLst>
          </a:prstGeom>
          <a:noFill/>
          <a:ln>
            <a:noFill/>
          </a:ln>
          <a:effectLst>
            <a:outerShdw blurRad="50800" rotWithShape="0" algn="tl" dir="5400000" dist="50800">
              <a:srgbClr val="000000">
                <a:alpha val="42750"/>
              </a:srgbClr>
            </a:outerShdw>
          </a:effectLst>
        </p:spPr>
      </p:sp>
      <p:sp>
        <p:nvSpPr>
          <p:cNvPr id="77" name="Google Shape;77;p11"/>
          <p:cNvSpPr txBox="1"/>
          <p:nvPr>
            <p:ph idx="1" type="body"/>
          </p:nvPr>
        </p:nvSpPr>
        <p:spPr>
          <a:xfrm>
            <a:off x="866217" y="4025494"/>
            <a:ext cx="6619200" cy="370200"/>
          </a:xfrm>
          <a:prstGeom prst="rect">
            <a:avLst/>
          </a:prstGeom>
          <a:noFill/>
          <a:ln>
            <a:noFill/>
          </a:ln>
        </p:spPr>
        <p:txBody>
          <a:bodyPr anchorCtr="0" anchor="t" bIns="34275" lIns="68575" spcFirstLastPara="1" rIns="68575" wrap="square" tIns="34275">
            <a:normAutofit/>
          </a:bodyPr>
          <a:lstStyle>
            <a:lvl1pPr indent="-228600" lvl="0" marL="457200" rtl="0" algn="l">
              <a:spcBef>
                <a:spcPts val="800"/>
              </a:spcBef>
              <a:spcAft>
                <a:spcPts val="0"/>
              </a:spcAft>
              <a:buSzPts val="700"/>
              <a:buNone/>
              <a:defRPr sz="900"/>
            </a:lvl1pPr>
            <a:lvl2pPr indent="-228600" lvl="1" marL="914400" rtl="0" algn="l">
              <a:spcBef>
                <a:spcPts val="800"/>
              </a:spcBef>
              <a:spcAft>
                <a:spcPts val="0"/>
              </a:spcAft>
              <a:buSzPts val="700"/>
              <a:buNone/>
              <a:defRPr sz="900"/>
            </a:lvl2pPr>
            <a:lvl3pPr indent="-228600" lvl="2" marL="1371600" rtl="0" algn="l">
              <a:spcBef>
                <a:spcPts val="800"/>
              </a:spcBef>
              <a:spcAft>
                <a:spcPts val="0"/>
              </a:spcAft>
              <a:buSzPts val="600"/>
              <a:buNone/>
              <a:defRPr sz="800"/>
            </a:lvl3pPr>
            <a:lvl4pPr indent="-228600" lvl="3" marL="1828800" rtl="0" algn="l">
              <a:spcBef>
                <a:spcPts val="800"/>
              </a:spcBef>
              <a:spcAft>
                <a:spcPts val="0"/>
              </a:spcAft>
              <a:buSzPts val="500"/>
              <a:buNone/>
              <a:defRPr sz="700"/>
            </a:lvl4pPr>
            <a:lvl5pPr indent="-228600" lvl="4" marL="2286000" rtl="0" algn="l">
              <a:spcBef>
                <a:spcPts val="800"/>
              </a:spcBef>
              <a:spcAft>
                <a:spcPts val="0"/>
              </a:spcAft>
              <a:buSzPts val="500"/>
              <a:buNone/>
              <a:defRPr sz="700"/>
            </a:lvl5pPr>
            <a:lvl6pPr indent="-228600" lvl="5" marL="2743200" rtl="0" algn="l">
              <a:spcBef>
                <a:spcPts val="800"/>
              </a:spcBef>
              <a:spcAft>
                <a:spcPts val="0"/>
              </a:spcAft>
              <a:buSzPts val="500"/>
              <a:buNone/>
              <a:defRPr sz="700"/>
            </a:lvl6pPr>
            <a:lvl7pPr indent="-228600" lvl="6" marL="3200400" rtl="0" algn="l">
              <a:spcBef>
                <a:spcPts val="800"/>
              </a:spcBef>
              <a:spcAft>
                <a:spcPts val="0"/>
              </a:spcAft>
              <a:buSzPts val="500"/>
              <a:buNone/>
              <a:defRPr sz="700"/>
            </a:lvl7pPr>
            <a:lvl8pPr indent="-228600" lvl="7" marL="3657600" rtl="0" algn="l">
              <a:spcBef>
                <a:spcPts val="800"/>
              </a:spcBef>
              <a:spcAft>
                <a:spcPts val="0"/>
              </a:spcAft>
              <a:buSzPts val="500"/>
              <a:buNone/>
              <a:defRPr sz="700"/>
            </a:lvl8pPr>
            <a:lvl9pPr indent="-228600" lvl="8" marL="4114800" rtl="0" algn="l">
              <a:spcBef>
                <a:spcPts val="800"/>
              </a:spcBef>
              <a:spcAft>
                <a:spcPts val="0"/>
              </a:spcAft>
              <a:buSzPts val="500"/>
              <a:buNone/>
              <a:defRPr sz="700"/>
            </a:lvl9pPr>
          </a:lstStyle>
          <a:p/>
        </p:txBody>
      </p:sp>
      <p:sp>
        <p:nvSpPr>
          <p:cNvPr id="78" name="Google Shape;78;p11"/>
          <p:cNvSpPr txBox="1"/>
          <p:nvPr>
            <p:ph idx="10" type="dt"/>
          </p:nvPr>
        </p:nvSpPr>
        <p:spPr>
          <a:xfrm rot="5400000">
            <a:off x="7616804" y="1342951"/>
            <a:ext cx="742800" cy="2286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79" name="Google Shape;79;p11"/>
          <p:cNvSpPr txBox="1"/>
          <p:nvPr>
            <p:ph idx="11" type="ftr"/>
          </p:nvPr>
        </p:nvSpPr>
        <p:spPr>
          <a:xfrm rot="5400000">
            <a:off x="6713753" y="2418900"/>
            <a:ext cx="2894700" cy="2286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80" name="Google Shape;80;p11"/>
          <p:cNvSpPr txBox="1"/>
          <p:nvPr>
            <p:ph idx="12" type="sldNum"/>
          </p:nvPr>
        </p:nvSpPr>
        <p:spPr>
          <a:xfrm>
            <a:off x="7764405" y="221797"/>
            <a:ext cx="628500" cy="575700"/>
          </a:xfrm>
          <a:prstGeom prst="rect">
            <a:avLst/>
          </a:prstGeom>
          <a:noFill/>
          <a:ln>
            <a:noFill/>
          </a:ln>
        </p:spPr>
        <p:txBody>
          <a:bodyPr anchorCtr="0" anchor="b" bIns="34275" lIns="68575" spcFirstLastPara="1" rIns="68575" wrap="square" tIns="34275">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81" name="Shape 81"/>
        <p:cNvGrpSpPr/>
        <p:nvPr/>
      </p:nvGrpSpPr>
      <p:grpSpPr>
        <a:xfrm>
          <a:off x="0" y="0"/>
          <a:ext cx="0" cy="0"/>
          <a:chOff x="0" y="0"/>
          <a:chExt cx="0" cy="0"/>
        </a:xfrm>
      </p:grpSpPr>
      <p:sp>
        <p:nvSpPr>
          <p:cNvPr id="82" name="Google Shape;82;p12"/>
          <p:cNvSpPr txBox="1"/>
          <p:nvPr>
            <p:ph type="title"/>
          </p:nvPr>
        </p:nvSpPr>
        <p:spPr>
          <a:xfrm>
            <a:off x="866215" y="1085850"/>
            <a:ext cx="6619200" cy="14859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Clr>
                <a:schemeClr val="lt2"/>
              </a:buClr>
              <a:buSzPts val="3600"/>
              <a:buFont typeface="Century Gothic"/>
              <a:buNone/>
              <a:defRPr sz="3600"/>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83" name="Google Shape;83;p12"/>
          <p:cNvSpPr txBox="1"/>
          <p:nvPr>
            <p:ph idx="1" type="body"/>
          </p:nvPr>
        </p:nvSpPr>
        <p:spPr>
          <a:xfrm>
            <a:off x="866215" y="2743200"/>
            <a:ext cx="6619200" cy="1771800"/>
          </a:xfrm>
          <a:prstGeom prst="rect">
            <a:avLst/>
          </a:prstGeom>
          <a:noFill/>
          <a:ln>
            <a:noFill/>
          </a:ln>
        </p:spPr>
        <p:txBody>
          <a:bodyPr anchorCtr="0" anchor="ctr" bIns="34275" lIns="68575" spcFirstLastPara="1" rIns="68575" wrap="square" tIns="34275">
            <a:normAutofit/>
          </a:bodyPr>
          <a:lstStyle>
            <a:lvl1pPr indent="-228600" lvl="0" marL="457200" rtl="0" algn="l">
              <a:spcBef>
                <a:spcPts val="800"/>
              </a:spcBef>
              <a:spcAft>
                <a:spcPts val="0"/>
              </a:spcAft>
              <a:buSzPts val="1100"/>
              <a:buNone/>
              <a:defRPr sz="1400"/>
            </a:lvl1pPr>
            <a:lvl2pPr indent="-228600" lvl="1" marL="914400" rtl="0" algn="l">
              <a:spcBef>
                <a:spcPts val="800"/>
              </a:spcBef>
              <a:spcAft>
                <a:spcPts val="0"/>
              </a:spcAft>
              <a:buSzPts val="700"/>
              <a:buNone/>
              <a:defRPr sz="900"/>
            </a:lvl2pPr>
            <a:lvl3pPr indent="-228600" lvl="2" marL="1371600" rtl="0" algn="l">
              <a:spcBef>
                <a:spcPts val="800"/>
              </a:spcBef>
              <a:spcAft>
                <a:spcPts val="0"/>
              </a:spcAft>
              <a:buSzPts val="600"/>
              <a:buNone/>
              <a:defRPr sz="800"/>
            </a:lvl3pPr>
            <a:lvl4pPr indent="-228600" lvl="3" marL="1828800" rtl="0" algn="l">
              <a:spcBef>
                <a:spcPts val="800"/>
              </a:spcBef>
              <a:spcAft>
                <a:spcPts val="0"/>
              </a:spcAft>
              <a:buSzPts val="500"/>
              <a:buNone/>
              <a:defRPr sz="700"/>
            </a:lvl4pPr>
            <a:lvl5pPr indent="-228600" lvl="4" marL="2286000" rtl="0" algn="l">
              <a:spcBef>
                <a:spcPts val="800"/>
              </a:spcBef>
              <a:spcAft>
                <a:spcPts val="0"/>
              </a:spcAft>
              <a:buSzPts val="500"/>
              <a:buNone/>
              <a:defRPr sz="700"/>
            </a:lvl5pPr>
            <a:lvl6pPr indent="-228600" lvl="5" marL="2743200" rtl="0" algn="l">
              <a:spcBef>
                <a:spcPts val="800"/>
              </a:spcBef>
              <a:spcAft>
                <a:spcPts val="0"/>
              </a:spcAft>
              <a:buSzPts val="500"/>
              <a:buNone/>
              <a:defRPr sz="700"/>
            </a:lvl6pPr>
            <a:lvl7pPr indent="-228600" lvl="6" marL="3200400" rtl="0" algn="l">
              <a:spcBef>
                <a:spcPts val="800"/>
              </a:spcBef>
              <a:spcAft>
                <a:spcPts val="0"/>
              </a:spcAft>
              <a:buSzPts val="500"/>
              <a:buNone/>
              <a:defRPr sz="700"/>
            </a:lvl7pPr>
            <a:lvl8pPr indent="-228600" lvl="7" marL="3657600" rtl="0" algn="l">
              <a:spcBef>
                <a:spcPts val="800"/>
              </a:spcBef>
              <a:spcAft>
                <a:spcPts val="0"/>
              </a:spcAft>
              <a:buSzPts val="500"/>
              <a:buNone/>
              <a:defRPr sz="700"/>
            </a:lvl8pPr>
            <a:lvl9pPr indent="-228600" lvl="8" marL="4114800" rtl="0" algn="l">
              <a:spcBef>
                <a:spcPts val="800"/>
              </a:spcBef>
              <a:spcAft>
                <a:spcPts val="0"/>
              </a:spcAft>
              <a:buSzPts val="500"/>
              <a:buNone/>
              <a:defRPr sz="700"/>
            </a:lvl9pPr>
          </a:lstStyle>
          <a:p/>
        </p:txBody>
      </p:sp>
      <p:sp>
        <p:nvSpPr>
          <p:cNvPr id="84" name="Google Shape;84;p12"/>
          <p:cNvSpPr txBox="1"/>
          <p:nvPr>
            <p:ph idx="10" type="dt"/>
          </p:nvPr>
        </p:nvSpPr>
        <p:spPr>
          <a:xfrm rot="5400000">
            <a:off x="7616804" y="1342951"/>
            <a:ext cx="742800" cy="2286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85" name="Google Shape;85;p12"/>
          <p:cNvSpPr txBox="1"/>
          <p:nvPr>
            <p:ph idx="11" type="ftr"/>
          </p:nvPr>
        </p:nvSpPr>
        <p:spPr>
          <a:xfrm rot="5400000">
            <a:off x="6713753" y="2418900"/>
            <a:ext cx="2894700" cy="2286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86" name="Google Shape;86;p12"/>
          <p:cNvSpPr txBox="1"/>
          <p:nvPr>
            <p:ph idx="12" type="sldNum"/>
          </p:nvPr>
        </p:nvSpPr>
        <p:spPr>
          <a:xfrm>
            <a:off x="7764405" y="221797"/>
            <a:ext cx="628500" cy="575700"/>
          </a:xfrm>
          <a:prstGeom prst="rect">
            <a:avLst/>
          </a:prstGeom>
          <a:noFill/>
          <a:ln>
            <a:noFill/>
          </a:ln>
        </p:spPr>
        <p:txBody>
          <a:bodyPr anchorCtr="0" anchor="b" bIns="34275" lIns="68575" spcFirstLastPara="1" rIns="68575" wrap="square" tIns="34275">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87" name="Shape 87"/>
        <p:cNvGrpSpPr/>
        <p:nvPr/>
      </p:nvGrpSpPr>
      <p:grpSpPr>
        <a:xfrm>
          <a:off x="0" y="0"/>
          <a:ext cx="0" cy="0"/>
          <a:chOff x="0" y="0"/>
          <a:chExt cx="0" cy="0"/>
        </a:xfrm>
      </p:grpSpPr>
      <p:sp>
        <p:nvSpPr>
          <p:cNvPr id="88" name="Google Shape;88;p13"/>
          <p:cNvSpPr txBox="1"/>
          <p:nvPr>
            <p:ph type="title"/>
          </p:nvPr>
        </p:nvSpPr>
        <p:spPr>
          <a:xfrm>
            <a:off x="1181101" y="1085850"/>
            <a:ext cx="5999400" cy="17424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Clr>
                <a:schemeClr val="lt2"/>
              </a:buClr>
              <a:buSzPts val="3600"/>
              <a:buFont typeface="Century Gothic"/>
              <a:buNone/>
              <a:defRPr sz="3600"/>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89" name="Google Shape;89;p13"/>
          <p:cNvSpPr txBox="1"/>
          <p:nvPr>
            <p:ph idx="1" type="body"/>
          </p:nvPr>
        </p:nvSpPr>
        <p:spPr>
          <a:xfrm>
            <a:off x="1447800" y="2828381"/>
            <a:ext cx="5459700" cy="256500"/>
          </a:xfrm>
          <a:prstGeom prst="rect">
            <a:avLst/>
          </a:prstGeom>
          <a:noFill/>
          <a:ln>
            <a:noFill/>
          </a:ln>
        </p:spPr>
        <p:txBody>
          <a:bodyPr anchorCtr="0" anchor="t" bIns="34275" lIns="68575" spcFirstLastPara="1" rIns="68575" wrap="square" tIns="34275">
            <a:normAutofit/>
          </a:bodyPr>
          <a:lstStyle>
            <a:lvl1pPr indent="-228600" lvl="0" marL="457200" rtl="0" algn="l">
              <a:spcBef>
                <a:spcPts val="800"/>
              </a:spcBef>
              <a:spcAft>
                <a:spcPts val="0"/>
              </a:spcAft>
              <a:buSzPts val="800"/>
              <a:buNone/>
              <a:defRPr b="0" i="0" sz="1100" cap="small">
                <a:solidFill>
                  <a:srgbClr val="86D1D8"/>
                </a:solidFill>
                <a:latin typeface="Century Gothic"/>
                <a:ea typeface="Century Gothic"/>
                <a:cs typeface="Century Gothic"/>
                <a:sym typeface="Century Gothic"/>
              </a:defRPr>
            </a:lvl1pPr>
            <a:lvl2pPr indent="-228600" lvl="1" marL="914400" rtl="0" algn="l">
              <a:spcBef>
                <a:spcPts val="800"/>
              </a:spcBef>
              <a:spcAft>
                <a:spcPts val="0"/>
              </a:spcAft>
              <a:buSzPts val="700"/>
              <a:buNone/>
              <a:defRPr sz="900"/>
            </a:lvl2pPr>
            <a:lvl3pPr indent="-228600" lvl="2" marL="1371600" rtl="0" algn="l">
              <a:spcBef>
                <a:spcPts val="800"/>
              </a:spcBef>
              <a:spcAft>
                <a:spcPts val="0"/>
              </a:spcAft>
              <a:buSzPts val="600"/>
              <a:buNone/>
              <a:defRPr sz="800"/>
            </a:lvl3pPr>
            <a:lvl4pPr indent="-228600" lvl="3" marL="1828800" rtl="0" algn="l">
              <a:spcBef>
                <a:spcPts val="800"/>
              </a:spcBef>
              <a:spcAft>
                <a:spcPts val="0"/>
              </a:spcAft>
              <a:buSzPts val="500"/>
              <a:buNone/>
              <a:defRPr sz="700"/>
            </a:lvl4pPr>
            <a:lvl5pPr indent="-228600" lvl="4" marL="2286000" rtl="0" algn="l">
              <a:spcBef>
                <a:spcPts val="800"/>
              </a:spcBef>
              <a:spcAft>
                <a:spcPts val="0"/>
              </a:spcAft>
              <a:buSzPts val="500"/>
              <a:buNone/>
              <a:defRPr sz="700"/>
            </a:lvl5pPr>
            <a:lvl6pPr indent="-228600" lvl="5" marL="2743200" rtl="0" algn="l">
              <a:spcBef>
                <a:spcPts val="800"/>
              </a:spcBef>
              <a:spcAft>
                <a:spcPts val="0"/>
              </a:spcAft>
              <a:buSzPts val="500"/>
              <a:buNone/>
              <a:defRPr sz="700"/>
            </a:lvl6pPr>
            <a:lvl7pPr indent="-228600" lvl="6" marL="3200400" rtl="0" algn="l">
              <a:spcBef>
                <a:spcPts val="800"/>
              </a:spcBef>
              <a:spcAft>
                <a:spcPts val="0"/>
              </a:spcAft>
              <a:buSzPts val="500"/>
              <a:buNone/>
              <a:defRPr sz="700"/>
            </a:lvl7pPr>
            <a:lvl8pPr indent="-228600" lvl="7" marL="3657600" rtl="0" algn="l">
              <a:spcBef>
                <a:spcPts val="800"/>
              </a:spcBef>
              <a:spcAft>
                <a:spcPts val="0"/>
              </a:spcAft>
              <a:buSzPts val="500"/>
              <a:buNone/>
              <a:defRPr sz="700"/>
            </a:lvl8pPr>
            <a:lvl9pPr indent="-228600" lvl="8" marL="4114800" rtl="0" algn="l">
              <a:spcBef>
                <a:spcPts val="800"/>
              </a:spcBef>
              <a:spcAft>
                <a:spcPts val="0"/>
              </a:spcAft>
              <a:buSzPts val="500"/>
              <a:buNone/>
              <a:defRPr sz="700"/>
            </a:lvl9pPr>
          </a:lstStyle>
          <a:p/>
        </p:txBody>
      </p:sp>
      <p:sp>
        <p:nvSpPr>
          <p:cNvPr id="90" name="Google Shape;90;p13"/>
          <p:cNvSpPr txBox="1"/>
          <p:nvPr>
            <p:ph idx="2" type="body"/>
          </p:nvPr>
        </p:nvSpPr>
        <p:spPr>
          <a:xfrm>
            <a:off x="866215" y="3262993"/>
            <a:ext cx="6619200" cy="1257300"/>
          </a:xfrm>
          <a:prstGeom prst="rect">
            <a:avLst/>
          </a:prstGeom>
          <a:noFill/>
          <a:ln>
            <a:noFill/>
          </a:ln>
        </p:spPr>
        <p:txBody>
          <a:bodyPr anchorCtr="0" anchor="ctr" bIns="34275" lIns="68575" spcFirstLastPara="1" rIns="68575" wrap="square" tIns="34275">
            <a:normAutofit/>
          </a:bodyPr>
          <a:lstStyle>
            <a:lvl1pPr indent="-228600" lvl="0" marL="457200" rtl="0" algn="l">
              <a:spcBef>
                <a:spcPts val="800"/>
              </a:spcBef>
              <a:spcAft>
                <a:spcPts val="0"/>
              </a:spcAft>
              <a:buSzPts val="1100"/>
              <a:buNone/>
              <a:defRPr sz="1400"/>
            </a:lvl1pPr>
            <a:lvl2pPr indent="-228600" lvl="1" marL="914400" rtl="0" algn="l">
              <a:spcBef>
                <a:spcPts val="800"/>
              </a:spcBef>
              <a:spcAft>
                <a:spcPts val="0"/>
              </a:spcAft>
              <a:buSzPts val="700"/>
              <a:buNone/>
              <a:defRPr sz="900"/>
            </a:lvl2pPr>
            <a:lvl3pPr indent="-228600" lvl="2" marL="1371600" rtl="0" algn="l">
              <a:spcBef>
                <a:spcPts val="800"/>
              </a:spcBef>
              <a:spcAft>
                <a:spcPts val="0"/>
              </a:spcAft>
              <a:buSzPts val="600"/>
              <a:buNone/>
              <a:defRPr sz="800"/>
            </a:lvl3pPr>
            <a:lvl4pPr indent="-228600" lvl="3" marL="1828800" rtl="0" algn="l">
              <a:spcBef>
                <a:spcPts val="800"/>
              </a:spcBef>
              <a:spcAft>
                <a:spcPts val="0"/>
              </a:spcAft>
              <a:buSzPts val="500"/>
              <a:buNone/>
              <a:defRPr sz="700"/>
            </a:lvl4pPr>
            <a:lvl5pPr indent="-228600" lvl="4" marL="2286000" rtl="0" algn="l">
              <a:spcBef>
                <a:spcPts val="800"/>
              </a:spcBef>
              <a:spcAft>
                <a:spcPts val="0"/>
              </a:spcAft>
              <a:buSzPts val="500"/>
              <a:buNone/>
              <a:defRPr sz="700"/>
            </a:lvl5pPr>
            <a:lvl6pPr indent="-228600" lvl="5" marL="2743200" rtl="0" algn="l">
              <a:spcBef>
                <a:spcPts val="800"/>
              </a:spcBef>
              <a:spcAft>
                <a:spcPts val="0"/>
              </a:spcAft>
              <a:buSzPts val="500"/>
              <a:buNone/>
              <a:defRPr sz="700"/>
            </a:lvl6pPr>
            <a:lvl7pPr indent="-228600" lvl="6" marL="3200400" rtl="0" algn="l">
              <a:spcBef>
                <a:spcPts val="800"/>
              </a:spcBef>
              <a:spcAft>
                <a:spcPts val="0"/>
              </a:spcAft>
              <a:buSzPts val="500"/>
              <a:buNone/>
              <a:defRPr sz="700"/>
            </a:lvl7pPr>
            <a:lvl8pPr indent="-228600" lvl="7" marL="3657600" rtl="0" algn="l">
              <a:spcBef>
                <a:spcPts val="800"/>
              </a:spcBef>
              <a:spcAft>
                <a:spcPts val="0"/>
              </a:spcAft>
              <a:buSzPts val="500"/>
              <a:buNone/>
              <a:defRPr sz="700"/>
            </a:lvl8pPr>
            <a:lvl9pPr indent="-228600" lvl="8" marL="4114800" rtl="0" algn="l">
              <a:spcBef>
                <a:spcPts val="800"/>
              </a:spcBef>
              <a:spcAft>
                <a:spcPts val="0"/>
              </a:spcAft>
              <a:buSzPts val="500"/>
              <a:buNone/>
              <a:defRPr sz="700"/>
            </a:lvl9pPr>
          </a:lstStyle>
          <a:p/>
        </p:txBody>
      </p:sp>
      <p:sp>
        <p:nvSpPr>
          <p:cNvPr id="91" name="Google Shape;91;p13"/>
          <p:cNvSpPr txBox="1"/>
          <p:nvPr>
            <p:ph idx="10" type="dt"/>
          </p:nvPr>
        </p:nvSpPr>
        <p:spPr>
          <a:xfrm rot="5400000">
            <a:off x="7616804" y="1342951"/>
            <a:ext cx="742800" cy="2286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92" name="Google Shape;92;p13"/>
          <p:cNvSpPr txBox="1"/>
          <p:nvPr>
            <p:ph idx="11" type="ftr"/>
          </p:nvPr>
        </p:nvSpPr>
        <p:spPr>
          <a:xfrm rot="5400000">
            <a:off x="6713753" y="2418900"/>
            <a:ext cx="2894700" cy="2286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93" name="Google Shape;93;p13"/>
          <p:cNvSpPr txBox="1"/>
          <p:nvPr>
            <p:ph idx="12" type="sldNum"/>
          </p:nvPr>
        </p:nvSpPr>
        <p:spPr>
          <a:xfrm>
            <a:off x="7764405" y="221797"/>
            <a:ext cx="628500" cy="575700"/>
          </a:xfrm>
          <a:prstGeom prst="rect">
            <a:avLst/>
          </a:prstGeom>
          <a:noFill/>
          <a:ln>
            <a:noFill/>
          </a:ln>
        </p:spPr>
        <p:txBody>
          <a:bodyPr anchorCtr="0" anchor="b" bIns="34275" lIns="68575" spcFirstLastPara="1" rIns="68575" wrap="square" tIns="34275">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
        <p:nvSpPr>
          <p:cNvPr id="94" name="Google Shape;94;p13"/>
          <p:cNvSpPr txBox="1"/>
          <p:nvPr/>
        </p:nvSpPr>
        <p:spPr>
          <a:xfrm>
            <a:off x="673721" y="728440"/>
            <a:ext cx="601500" cy="1485300"/>
          </a:xfrm>
          <a:prstGeom prst="rect">
            <a:avLst/>
          </a:prstGeom>
          <a:noFill/>
          <a:ln>
            <a:noFill/>
          </a:ln>
        </p:spPr>
        <p:txBody>
          <a:bodyPr anchorCtr="0" anchor="t" bIns="34275" lIns="68575" spcFirstLastPara="1" rIns="68575" wrap="square" tIns="34275">
            <a:spAutoFit/>
          </a:bodyPr>
          <a:lstStyle/>
          <a:p>
            <a:pPr indent="0" lvl="0" marL="0" marR="0" rtl="0" algn="r">
              <a:spcBef>
                <a:spcPts val="0"/>
              </a:spcBef>
              <a:spcAft>
                <a:spcPts val="0"/>
              </a:spcAft>
              <a:buNone/>
            </a:pPr>
            <a:r>
              <a:rPr b="0" i="0" lang="en" sz="9200" u="none" cap="none" strike="noStrike">
                <a:solidFill>
                  <a:srgbClr val="86D1D8"/>
                </a:solidFill>
                <a:latin typeface="Arial"/>
                <a:ea typeface="Arial"/>
                <a:cs typeface="Arial"/>
                <a:sym typeface="Arial"/>
              </a:rPr>
              <a:t>“</a:t>
            </a:r>
            <a:endParaRPr sz="1100"/>
          </a:p>
        </p:txBody>
      </p:sp>
      <p:sp>
        <p:nvSpPr>
          <p:cNvPr id="95" name="Google Shape;95;p13"/>
          <p:cNvSpPr txBox="1"/>
          <p:nvPr/>
        </p:nvSpPr>
        <p:spPr>
          <a:xfrm>
            <a:off x="6997868" y="1960340"/>
            <a:ext cx="601500" cy="1485300"/>
          </a:xfrm>
          <a:prstGeom prst="rect">
            <a:avLst/>
          </a:prstGeom>
          <a:noFill/>
          <a:ln>
            <a:noFill/>
          </a:ln>
        </p:spPr>
        <p:txBody>
          <a:bodyPr anchorCtr="0" anchor="t" bIns="34275" lIns="68575" spcFirstLastPara="1" rIns="68575" wrap="square" tIns="34275">
            <a:spAutoFit/>
          </a:bodyPr>
          <a:lstStyle/>
          <a:p>
            <a:pPr indent="0" lvl="0" marL="0" marR="0" rtl="0" algn="r">
              <a:spcBef>
                <a:spcPts val="0"/>
              </a:spcBef>
              <a:spcAft>
                <a:spcPts val="0"/>
              </a:spcAft>
              <a:buNone/>
            </a:pPr>
            <a:r>
              <a:rPr b="0" i="0" lang="en" sz="9200" u="none" cap="none" strike="noStrike">
                <a:solidFill>
                  <a:srgbClr val="86D1D8"/>
                </a:solidFill>
                <a:latin typeface="Arial"/>
                <a:ea typeface="Arial"/>
                <a:cs typeface="Arial"/>
                <a:sym typeface="Arial"/>
              </a:rPr>
              <a:t>”</a:t>
            </a:r>
            <a:endParaRPr sz="110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96" name="Shape 96"/>
        <p:cNvGrpSpPr/>
        <p:nvPr/>
      </p:nvGrpSpPr>
      <p:grpSpPr>
        <a:xfrm>
          <a:off x="0" y="0"/>
          <a:ext cx="0" cy="0"/>
          <a:chOff x="0" y="0"/>
          <a:chExt cx="0" cy="0"/>
        </a:xfrm>
      </p:grpSpPr>
      <p:sp>
        <p:nvSpPr>
          <p:cNvPr id="97" name="Google Shape;97;p14"/>
          <p:cNvSpPr txBox="1"/>
          <p:nvPr>
            <p:ph type="title"/>
          </p:nvPr>
        </p:nvSpPr>
        <p:spPr>
          <a:xfrm>
            <a:off x="866215" y="2343151"/>
            <a:ext cx="6619200" cy="12399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Clr>
                <a:schemeClr val="lt2"/>
              </a:buClr>
              <a:buSzPts val="3000"/>
              <a:buFont typeface="Century Gothic"/>
              <a:buNone/>
              <a:defRPr b="0" sz="3000" cap="none"/>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98" name="Google Shape;98;p14"/>
          <p:cNvSpPr txBox="1"/>
          <p:nvPr>
            <p:ph idx="1" type="body"/>
          </p:nvPr>
        </p:nvSpPr>
        <p:spPr>
          <a:xfrm>
            <a:off x="866215" y="3583036"/>
            <a:ext cx="6619200" cy="645300"/>
          </a:xfrm>
          <a:prstGeom prst="rect">
            <a:avLst/>
          </a:prstGeom>
          <a:noFill/>
          <a:ln>
            <a:noFill/>
          </a:ln>
        </p:spPr>
        <p:txBody>
          <a:bodyPr anchorCtr="0" anchor="t" bIns="34275" lIns="68575" spcFirstLastPara="1" rIns="68575" wrap="square" tIns="34275">
            <a:normAutofit/>
          </a:bodyPr>
          <a:lstStyle>
            <a:lvl1pPr indent="-228600" lvl="0" marL="457200" rtl="0" algn="l">
              <a:spcBef>
                <a:spcPts val="800"/>
              </a:spcBef>
              <a:spcAft>
                <a:spcPts val="0"/>
              </a:spcAft>
              <a:buSzPts val="1200"/>
              <a:buNone/>
              <a:defRPr sz="1500" cap="none">
                <a:solidFill>
                  <a:srgbClr val="86D1D8"/>
                </a:solidFill>
              </a:defRPr>
            </a:lvl1pPr>
            <a:lvl2pPr indent="-228600" lvl="1" marL="914400" rtl="0" algn="l">
              <a:spcBef>
                <a:spcPts val="800"/>
              </a:spcBef>
              <a:spcAft>
                <a:spcPts val="0"/>
              </a:spcAft>
              <a:buSzPts val="1100"/>
              <a:buNone/>
              <a:defRPr sz="1400">
                <a:solidFill>
                  <a:schemeClr val="lt1"/>
                </a:solidFill>
              </a:defRPr>
            </a:lvl2pPr>
            <a:lvl3pPr indent="-228600" lvl="2" marL="1371600" rtl="0" algn="l">
              <a:spcBef>
                <a:spcPts val="800"/>
              </a:spcBef>
              <a:spcAft>
                <a:spcPts val="0"/>
              </a:spcAft>
              <a:buSzPts val="1000"/>
              <a:buNone/>
              <a:defRPr sz="1200">
                <a:solidFill>
                  <a:schemeClr val="lt1"/>
                </a:solidFill>
              </a:defRPr>
            </a:lvl3pPr>
            <a:lvl4pPr indent="-228600" lvl="3" marL="1828800" rtl="0" algn="l">
              <a:spcBef>
                <a:spcPts val="800"/>
              </a:spcBef>
              <a:spcAft>
                <a:spcPts val="0"/>
              </a:spcAft>
              <a:buSzPts val="800"/>
              <a:buNone/>
              <a:defRPr sz="1100">
                <a:solidFill>
                  <a:schemeClr val="lt1"/>
                </a:solidFill>
              </a:defRPr>
            </a:lvl4pPr>
            <a:lvl5pPr indent="-228600" lvl="4" marL="2286000" rtl="0" algn="l">
              <a:spcBef>
                <a:spcPts val="800"/>
              </a:spcBef>
              <a:spcAft>
                <a:spcPts val="0"/>
              </a:spcAft>
              <a:buSzPts val="800"/>
              <a:buNone/>
              <a:defRPr sz="1100">
                <a:solidFill>
                  <a:schemeClr val="lt1"/>
                </a:solidFill>
              </a:defRPr>
            </a:lvl5pPr>
            <a:lvl6pPr indent="-228600" lvl="5" marL="2743200" rtl="0" algn="l">
              <a:spcBef>
                <a:spcPts val="800"/>
              </a:spcBef>
              <a:spcAft>
                <a:spcPts val="0"/>
              </a:spcAft>
              <a:buSzPts val="800"/>
              <a:buNone/>
              <a:defRPr sz="1100">
                <a:solidFill>
                  <a:schemeClr val="lt1"/>
                </a:solidFill>
              </a:defRPr>
            </a:lvl6pPr>
            <a:lvl7pPr indent="-228600" lvl="6" marL="3200400" rtl="0" algn="l">
              <a:spcBef>
                <a:spcPts val="800"/>
              </a:spcBef>
              <a:spcAft>
                <a:spcPts val="0"/>
              </a:spcAft>
              <a:buSzPts val="800"/>
              <a:buNone/>
              <a:defRPr sz="1100">
                <a:solidFill>
                  <a:schemeClr val="lt1"/>
                </a:solidFill>
              </a:defRPr>
            </a:lvl7pPr>
            <a:lvl8pPr indent="-228600" lvl="7" marL="3657600" rtl="0" algn="l">
              <a:spcBef>
                <a:spcPts val="800"/>
              </a:spcBef>
              <a:spcAft>
                <a:spcPts val="0"/>
              </a:spcAft>
              <a:buSzPts val="800"/>
              <a:buNone/>
              <a:defRPr sz="1100">
                <a:solidFill>
                  <a:schemeClr val="lt1"/>
                </a:solidFill>
              </a:defRPr>
            </a:lvl8pPr>
            <a:lvl9pPr indent="-228600" lvl="8" marL="4114800" rtl="0" algn="l">
              <a:spcBef>
                <a:spcPts val="800"/>
              </a:spcBef>
              <a:spcAft>
                <a:spcPts val="0"/>
              </a:spcAft>
              <a:buSzPts val="800"/>
              <a:buNone/>
              <a:defRPr sz="1100">
                <a:solidFill>
                  <a:schemeClr val="lt1"/>
                </a:solidFill>
              </a:defRPr>
            </a:lvl9pPr>
          </a:lstStyle>
          <a:p/>
        </p:txBody>
      </p:sp>
      <p:sp>
        <p:nvSpPr>
          <p:cNvPr id="99" name="Google Shape;99;p14"/>
          <p:cNvSpPr txBox="1"/>
          <p:nvPr>
            <p:ph idx="10" type="dt"/>
          </p:nvPr>
        </p:nvSpPr>
        <p:spPr>
          <a:xfrm rot="5400000">
            <a:off x="7616804" y="1342951"/>
            <a:ext cx="742800" cy="2286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00" name="Google Shape;100;p14"/>
          <p:cNvSpPr txBox="1"/>
          <p:nvPr>
            <p:ph idx="11" type="ftr"/>
          </p:nvPr>
        </p:nvSpPr>
        <p:spPr>
          <a:xfrm rot="5400000">
            <a:off x="6713753" y="2418900"/>
            <a:ext cx="2894700" cy="2286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01" name="Google Shape;101;p14"/>
          <p:cNvSpPr txBox="1"/>
          <p:nvPr>
            <p:ph idx="12" type="sldNum"/>
          </p:nvPr>
        </p:nvSpPr>
        <p:spPr>
          <a:xfrm>
            <a:off x="7764405" y="221797"/>
            <a:ext cx="628500" cy="575700"/>
          </a:xfrm>
          <a:prstGeom prst="rect">
            <a:avLst/>
          </a:prstGeom>
          <a:noFill/>
          <a:ln>
            <a:noFill/>
          </a:ln>
        </p:spPr>
        <p:txBody>
          <a:bodyPr anchorCtr="0" anchor="b" bIns="34275" lIns="68575" spcFirstLastPara="1" rIns="68575" wrap="square" tIns="34275">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02" name="Shape 102"/>
        <p:cNvGrpSpPr/>
        <p:nvPr/>
      </p:nvGrpSpPr>
      <p:grpSpPr>
        <a:xfrm>
          <a:off x="0" y="0"/>
          <a:ext cx="0" cy="0"/>
          <a:chOff x="0" y="0"/>
          <a:chExt cx="0" cy="0"/>
        </a:xfrm>
      </p:grpSpPr>
      <p:sp>
        <p:nvSpPr>
          <p:cNvPr id="103" name="Google Shape;103;p15"/>
          <p:cNvSpPr txBox="1"/>
          <p:nvPr>
            <p:ph type="title"/>
          </p:nvPr>
        </p:nvSpPr>
        <p:spPr>
          <a:xfrm>
            <a:off x="484583" y="339539"/>
            <a:ext cx="7053600" cy="10503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Clr>
                <a:schemeClr val="lt2"/>
              </a:buClr>
              <a:buSzPts val="3200"/>
              <a:buFont typeface="Century Gothic"/>
              <a:buNone/>
              <a:defRPr sz="3200"/>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04" name="Google Shape;104;p15"/>
          <p:cNvSpPr txBox="1"/>
          <p:nvPr>
            <p:ph idx="1" type="body"/>
          </p:nvPr>
        </p:nvSpPr>
        <p:spPr>
          <a:xfrm>
            <a:off x="474710" y="1485900"/>
            <a:ext cx="2210100" cy="432300"/>
          </a:xfrm>
          <a:prstGeom prst="rect">
            <a:avLst/>
          </a:prstGeom>
          <a:noFill/>
          <a:ln>
            <a:noFill/>
          </a:ln>
        </p:spPr>
        <p:txBody>
          <a:bodyPr anchorCtr="0" anchor="b" bIns="34275" lIns="68575" spcFirstLastPara="1" rIns="68575" wrap="square" tIns="34275">
            <a:noAutofit/>
          </a:bodyPr>
          <a:lstStyle>
            <a:lvl1pPr indent="-228600" lvl="0" marL="457200" rtl="0" algn="l">
              <a:spcBef>
                <a:spcPts val="800"/>
              </a:spcBef>
              <a:spcAft>
                <a:spcPts val="0"/>
              </a:spcAft>
              <a:buSzPts val="1400"/>
              <a:buNone/>
              <a:defRPr b="0" sz="1800">
                <a:solidFill>
                  <a:srgbClr val="86D1D8"/>
                </a:solidFill>
              </a:defRPr>
            </a:lvl1pPr>
            <a:lvl2pPr indent="-228600" lvl="1" marL="914400" rtl="0" algn="l">
              <a:spcBef>
                <a:spcPts val="800"/>
              </a:spcBef>
              <a:spcAft>
                <a:spcPts val="0"/>
              </a:spcAft>
              <a:buSzPts val="1200"/>
              <a:buNone/>
              <a:defRPr b="1" sz="1500"/>
            </a:lvl2pPr>
            <a:lvl3pPr indent="-228600" lvl="2" marL="1371600" rtl="0" algn="l">
              <a:spcBef>
                <a:spcPts val="800"/>
              </a:spcBef>
              <a:spcAft>
                <a:spcPts val="0"/>
              </a:spcAft>
              <a:buSzPts val="1100"/>
              <a:buNone/>
              <a:defRPr b="1" sz="1400"/>
            </a:lvl3pPr>
            <a:lvl4pPr indent="-228600" lvl="3" marL="1828800" rtl="0" algn="l">
              <a:spcBef>
                <a:spcPts val="800"/>
              </a:spcBef>
              <a:spcAft>
                <a:spcPts val="0"/>
              </a:spcAft>
              <a:buSzPts val="1000"/>
              <a:buNone/>
              <a:defRPr b="1" sz="1200"/>
            </a:lvl4pPr>
            <a:lvl5pPr indent="-228600" lvl="4" marL="2286000" rtl="0" algn="l">
              <a:spcBef>
                <a:spcPts val="800"/>
              </a:spcBef>
              <a:spcAft>
                <a:spcPts val="0"/>
              </a:spcAft>
              <a:buSzPts val="1000"/>
              <a:buNone/>
              <a:defRPr b="1" sz="1200"/>
            </a:lvl5pPr>
            <a:lvl6pPr indent="-228600" lvl="5" marL="2743200" rtl="0" algn="l">
              <a:spcBef>
                <a:spcPts val="800"/>
              </a:spcBef>
              <a:spcAft>
                <a:spcPts val="0"/>
              </a:spcAft>
              <a:buSzPts val="1000"/>
              <a:buNone/>
              <a:defRPr b="1" sz="1200"/>
            </a:lvl6pPr>
            <a:lvl7pPr indent="-228600" lvl="6" marL="3200400" rtl="0" algn="l">
              <a:spcBef>
                <a:spcPts val="800"/>
              </a:spcBef>
              <a:spcAft>
                <a:spcPts val="0"/>
              </a:spcAft>
              <a:buSzPts val="1000"/>
              <a:buNone/>
              <a:defRPr b="1" sz="1200"/>
            </a:lvl7pPr>
            <a:lvl8pPr indent="-228600" lvl="7" marL="3657600" rtl="0" algn="l">
              <a:spcBef>
                <a:spcPts val="800"/>
              </a:spcBef>
              <a:spcAft>
                <a:spcPts val="0"/>
              </a:spcAft>
              <a:buSzPts val="1000"/>
              <a:buNone/>
              <a:defRPr b="1" sz="1200"/>
            </a:lvl8pPr>
            <a:lvl9pPr indent="-228600" lvl="8" marL="4114800" rtl="0" algn="l">
              <a:spcBef>
                <a:spcPts val="800"/>
              </a:spcBef>
              <a:spcAft>
                <a:spcPts val="0"/>
              </a:spcAft>
              <a:buSzPts val="1000"/>
              <a:buNone/>
              <a:defRPr b="1" sz="1200"/>
            </a:lvl9pPr>
          </a:lstStyle>
          <a:p/>
        </p:txBody>
      </p:sp>
      <p:sp>
        <p:nvSpPr>
          <p:cNvPr id="105" name="Google Shape;105;p15"/>
          <p:cNvSpPr txBox="1"/>
          <p:nvPr>
            <p:ph idx="2" type="body"/>
          </p:nvPr>
        </p:nvSpPr>
        <p:spPr>
          <a:xfrm>
            <a:off x="489347" y="2000250"/>
            <a:ext cx="2195400" cy="2691900"/>
          </a:xfrm>
          <a:prstGeom prst="rect">
            <a:avLst/>
          </a:prstGeom>
          <a:noFill/>
          <a:ln>
            <a:noFill/>
          </a:ln>
        </p:spPr>
        <p:txBody>
          <a:bodyPr anchorCtr="0" anchor="t" bIns="34275" lIns="68575" spcFirstLastPara="1" rIns="68575" wrap="square" tIns="34275">
            <a:normAutofit/>
          </a:bodyPr>
          <a:lstStyle>
            <a:lvl1pPr indent="-228600" lvl="0" marL="457200" rtl="0" algn="l">
              <a:spcBef>
                <a:spcPts val="800"/>
              </a:spcBef>
              <a:spcAft>
                <a:spcPts val="0"/>
              </a:spcAft>
              <a:buSzPts val="800"/>
              <a:buNone/>
              <a:defRPr sz="1100"/>
            </a:lvl1pPr>
            <a:lvl2pPr indent="-228600" lvl="1" marL="914400" rtl="0" algn="l">
              <a:spcBef>
                <a:spcPts val="800"/>
              </a:spcBef>
              <a:spcAft>
                <a:spcPts val="0"/>
              </a:spcAft>
              <a:buSzPts val="700"/>
              <a:buNone/>
              <a:defRPr sz="900"/>
            </a:lvl2pPr>
            <a:lvl3pPr indent="-228600" lvl="2" marL="1371600" rtl="0" algn="l">
              <a:spcBef>
                <a:spcPts val="800"/>
              </a:spcBef>
              <a:spcAft>
                <a:spcPts val="0"/>
              </a:spcAft>
              <a:buSzPts val="600"/>
              <a:buNone/>
              <a:defRPr sz="800"/>
            </a:lvl3pPr>
            <a:lvl4pPr indent="-228600" lvl="3" marL="1828800" rtl="0" algn="l">
              <a:spcBef>
                <a:spcPts val="800"/>
              </a:spcBef>
              <a:spcAft>
                <a:spcPts val="0"/>
              </a:spcAft>
              <a:buSzPts val="500"/>
              <a:buNone/>
              <a:defRPr sz="700"/>
            </a:lvl4pPr>
            <a:lvl5pPr indent="-228600" lvl="4" marL="2286000" rtl="0" algn="l">
              <a:spcBef>
                <a:spcPts val="800"/>
              </a:spcBef>
              <a:spcAft>
                <a:spcPts val="0"/>
              </a:spcAft>
              <a:buSzPts val="500"/>
              <a:buNone/>
              <a:defRPr sz="700"/>
            </a:lvl5pPr>
            <a:lvl6pPr indent="-228600" lvl="5" marL="2743200" rtl="0" algn="l">
              <a:spcBef>
                <a:spcPts val="800"/>
              </a:spcBef>
              <a:spcAft>
                <a:spcPts val="0"/>
              </a:spcAft>
              <a:buSzPts val="500"/>
              <a:buNone/>
              <a:defRPr sz="700"/>
            </a:lvl6pPr>
            <a:lvl7pPr indent="-228600" lvl="6" marL="3200400" rtl="0" algn="l">
              <a:spcBef>
                <a:spcPts val="800"/>
              </a:spcBef>
              <a:spcAft>
                <a:spcPts val="0"/>
              </a:spcAft>
              <a:buSzPts val="500"/>
              <a:buNone/>
              <a:defRPr sz="700"/>
            </a:lvl7pPr>
            <a:lvl8pPr indent="-228600" lvl="7" marL="3657600" rtl="0" algn="l">
              <a:spcBef>
                <a:spcPts val="800"/>
              </a:spcBef>
              <a:spcAft>
                <a:spcPts val="0"/>
              </a:spcAft>
              <a:buSzPts val="500"/>
              <a:buNone/>
              <a:defRPr sz="700"/>
            </a:lvl8pPr>
            <a:lvl9pPr indent="-228600" lvl="8" marL="4114800" rtl="0" algn="l">
              <a:spcBef>
                <a:spcPts val="800"/>
              </a:spcBef>
              <a:spcAft>
                <a:spcPts val="0"/>
              </a:spcAft>
              <a:buSzPts val="500"/>
              <a:buNone/>
              <a:defRPr sz="700"/>
            </a:lvl9pPr>
          </a:lstStyle>
          <a:p/>
        </p:txBody>
      </p:sp>
      <p:sp>
        <p:nvSpPr>
          <p:cNvPr id="106" name="Google Shape;106;p15"/>
          <p:cNvSpPr txBox="1"/>
          <p:nvPr>
            <p:ph idx="3" type="body"/>
          </p:nvPr>
        </p:nvSpPr>
        <p:spPr>
          <a:xfrm>
            <a:off x="2912744" y="1485900"/>
            <a:ext cx="2202300" cy="432300"/>
          </a:xfrm>
          <a:prstGeom prst="rect">
            <a:avLst/>
          </a:prstGeom>
          <a:noFill/>
          <a:ln>
            <a:noFill/>
          </a:ln>
        </p:spPr>
        <p:txBody>
          <a:bodyPr anchorCtr="0" anchor="b" bIns="34275" lIns="68575" spcFirstLastPara="1" rIns="68575" wrap="square" tIns="34275">
            <a:noAutofit/>
          </a:bodyPr>
          <a:lstStyle>
            <a:lvl1pPr indent="-228600" lvl="0" marL="457200" rtl="0" algn="l">
              <a:spcBef>
                <a:spcPts val="800"/>
              </a:spcBef>
              <a:spcAft>
                <a:spcPts val="0"/>
              </a:spcAft>
              <a:buSzPts val="1400"/>
              <a:buNone/>
              <a:defRPr b="0" sz="1800">
                <a:solidFill>
                  <a:srgbClr val="86D1D8"/>
                </a:solidFill>
              </a:defRPr>
            </a:lvl1pPr>
            <a:lvl2pPr indent="-228600" lvl="1" marL="914400" rtl="0" algn="l">
              <a:spcBef>
                <a:spcPts val="800"/>
              </a:spcBef>
              <a:spcAft>
                <a:spcPts val="0"/>
              </a:spcAft>
              <a:buSzPts val="1200"/>
              <a:buNone/>
              <a:defRPr b="1" sz="1500"/>
            </a:lvl2pPr>
            <a:lvl3pPr indent="-228600" lvl="2" marL="1371600" rtl="0" algn="l">
              <a:spcBef>
                <a:spcPts val="800"/>
              </a:spcBef>
              <a:spcAft>
                <a:spcPts val="0"/>
              </a:spcAft>
              <a:buSzPts val="1100"/>
              <a:buNone/>
              <a:defRPr b="1" sz="1400"/>
            </a:lvl3pPr>
            <a:lvl4pPr indent="-228600" lvl="3" marL="1828800" rtl="0" algn="l">
              <a:spcBef>
                <a:spcPts val="800"/>
              </a:spcBef>
              <a:spcAft>
                <a:spcPts val="0"/>
              </a:spcAft>
              <a:buSzPts val="1000"/>
              <a:buNone/>
              <a:defRPr b="1" sz="1200"/>
            </a:lvl4pPr>
            <a:lvl5pPr indent="-228600" lvl="4" marL="2286000" rtl="0" algn="l">
              <a:spcBef>
                <a:spcPts val="800"/>
              </a:spcBef>
              <a:spcAft>
                <a:spcPts val="0"/>
              </a:spcAft>
              <a:buSzPts val="1000"/>
              <a:buNone/>
              <a:defRPr b="1" sz="1200"/>
            </a:lvl5pPr>
            <a:lvl6pPr indent="-228600" lvl="5" marL="2743200" rtl="0" algn="l">
              <a:spcBef>
                <a:spcPts val="800"/>
              </a:spcBef>
              <a:spcAft>
                <a:spcPts val="0"/>
              </a:spcAft>
              <a:buSzPts val="1000"/>
              <a:buNone/>
              <a:defRPr b="1" sz="1200"/>
            </a:lvl6pPr>
            <a:lvl7pPr indent="-228600" lvl="6" marL="3200400" rtl="0" algn="l">
              <a:spcBef>
                <a:spcPts val="800"/>
              </a:spcBef>
              <a:spcAft>
                <a:spcPts val="0"/>
              </a:spcAft>
              <a:buSzPts val="1000"/>
              <a:buNone/>
              <a:defRPr b="1" sz="1200"/>
            </a:lvl7pPr>
            <a:lvl8pPr indent="-228600" lvl="7" marL="3657600" rtl="0" algn="l">
              <a:spcBef>
                <a:spcPts val="800"/>
              </a:spcBef>
              <a:spcAft>
                <a:spcPts val="0"/>
              </a:spcAft>
              <a:buSzPts val="1000"/>
              <a:buNone/>
              <a:defRPr b="1" sz="1200"/>
            </a:lvl8pPr>
            <a:lvl9pPr indent="-228600" lvl="8" marL="4114800" rtl="0" algn="l">
              <a:spcBef>
                <a:spcPts val="800"/>
              </a:spcBef>
              <a:spcAft>
                <a:spcPts val="0"/>
              </a:spcAft>
              <a:buSzPts val="1000"/>
              <a:buNone/>
              <a:defRPr b="1" sz="1200"/>
            </a:lvl9pPr>
          </a:lstStyle>
          <a:p/>
        </p:txBody>
      </p:sp>
      <p:sp>
        <p:nvSpPr>
          <p:cNvPr id="107" name="Google Shape;107;p15"/>
          <p:cNvSpPr txBox="1"/>
          <p:nvPr>
            <p:ph idx="4" type="body"/>
          </p:nvPr>
        </p:nvSpPr>
        <p:spPr>
          <a:xfrm>
            <a:off x="2904830" y="2000250"/>
            <a:ext cx="2210100" cy="2691900"/>
          </a:xfrm>
          <a:prstGeom prst="rect">
            <a:avLst/>
          </a:prstGeom>
          <a:noFill/>
          <a:ln>
            <a:noFill/>
          </a:ln>
        </p:spPr>
        <p:txBody>
          <a:bodyPr anchorCtr="0" anchor="t" bIns="34275" lIns="68575" spcFirstLastPara="1" rIns="68575" wrap="square" tIns="34275">
            <a:normAutofit/>
          </a:bodyPr>
          <a:lstStyle>
            <a:lvl1pPr indent="-228600" lvl="0" marL="457200" rtl="0" algn="l">
              <a:spcBef>
                <a:spcPts val="800"/>
              </a:spcBef>
              <a:spcAft>
                <a:spcPts val="0"/>
              </a:spcAft>
              <a:buSzPts val="800"/>
              <a:buNone/>
              <a:defRPr sz="1100"/>
            </a:lvl1pPr>
            <a:lvl2pPr indent="-228600" lvl="1" marL="914400" rtl="0" algn="l">
              <a:spcBef>
                <a:spcPts val="800"/>
              </a:spcBef>
              <a:spcAft>
                <a:spcPts val="0"/>
              </a:spcAft>
              <a:buSzPts val="700"/>
              <a:buNone/>
              <a:defRPr sz="900"/>
            </a:lvl2pPr>
            <a:lvl3pPr indent="-228600" lvl="2" marL="1371600" rtl="0" algn="l">
              <a:spcBef>
                <a:spcPts val="800"/>
              </a:spcBef>
              <a:spcAft>
                <a:spcPts val="0"/>
              </a:spcAft>
              <a:buSzPts val="600"/>
              <a:buNone/>
              <a:defRPr sz="800"/>
            </a:lvl3pPr>
            <a:lvl4pPr indent="-228600" lvl="3" marL="1828800" rtl="0" algn="l">
              <a:spcBef>
                <a:spcPts val="800"/>
              </a:spcBef>
              <a:spcAft>
                <a:spcPts val="0"/>
              </a:spcAft>
              <a:buSzPts val="500"/>
              <a:buNone/>
              <a:defRPr sz="700"/>
            </a:lvl4pPr>
            <a:lvl5pPr indent="-228600" lvl="4" marL="2286000" rtl="0" algn="l">
              <a:spcBef>
                <a:spcPts val="800"/>
              </a:spcBef>
              <a:spcAft>
                <a:spcPts val="0"/>
              </a:spcAft>
              <a:buSzPts val="500"/>
              <a:buNone/>
              <a:defRPr sz="700"/>
            </a:lvl5pPr>
            <a:lvl6pPr indent="-228600" lvl="5" marL="2743200" rtl="0" algn="l">
              <a:spcBef>
                <a:spcPts val="800"/>
              </a:spcBef>
              <a:spcAft>
                <a:spcPts val="0"/>
              </a:spcAft>
              <a:buSzPts val="500"/>
              <a:buNone/>
              <a:defRPr sz="700"/>
            </a:lvl6pPr>
            <a:lvl7pPr indent="-228600" lvl="6" marL="3200400" rtl="0" algn="l">
              <a:spcBef>
                <a:spcPts val="800"/>
              </a:spcBef>
              <a:spcAft>
                <a:spcPts val="0"/>
              </a:spcAft>
              <a:buSzPts val="500"/>
              <a:buNone/>
              <a:defRPr sz="700"/>
            </a:lvl7pPr>
            <a:lvl8pPr indent="-228600" lvl="7" marL="3657600" rtl="0" algn="l">
              <a:spcBef>
                <a:spcPts val="800"/>
              </a:spcBef>
              <a:spcAft>
                <a:spcPts val="0"/>
              </a:spcAft>
              <a:buSzPts val="500"/>
              <a:buNone/>
              <a:defRPr sz="700"/>
            </a:lvl8pPr>
            <a:lvl9pPr indent="-228600" lvl="8" marL="4114800" rtl="0" algn="l">
              <a:spcBef>
                <a:spcPts val="800"/>
              </a:spcBef>
              <a:spcAft>
                <a:spcPts val="0"/>
              </a:spcAft>
              <a:buSzPts val="500"/>
              <a:buNone/>
              <a:defRPr sz="700"/>
            </a:lvl9pPr>
          </a:lstStyle>
          <a:p/>
        </p:txBody>
      </p:sp>
      <p:sp>
        <p:nvSpPr>
          <p:cNvPr id="108" name="Google Shape;108;p15"/>
          <p:cNvSpPr txBox="1"/>
          <p:nvPr>
            <p:ph idx="5" type="body"/>
          </p:nvPr>
        </p:nvSpPr>
        <p:spPr>
          <a:xfrm>
            <a:off x="5343525" y="1485900"/>
            <a:ext cx="2199000" cy="432300"/>
          </a:xfrm>
          <a:prstGeom prst="rect">
            <a:avLst/>
          </a:prstGeom>
          <a:noFill/>
          <a:ln>
            <a:noFill/>
          </a:ln>
        </p:spPr>
        <p:txBody>
          <a:bodyPr anchorCtr="0" anchor="b" bIns="34275" lIns="68575" spcFirstLastPara="1" rIns="68575" wrap="square" tIns="34275">
            <a:noAutofit/>
          </a:bodyPr>
          <a:lstStyle>
            <a:lvl1pPr indent="-228600" lvl="0" marL="457200" rtl="0" algn="l">
              <a:spcBef>
                <a:spcPts val="800"/>
              </a:spcBef>
              <a:spcAft>
                <a:spcPts val="0"/>
              </a:spcAft>
              <a:buSzPts val="1400"/>
              <a:buNone/>
              <a:defRPr b="0" sz="1800">
                <a:solidFill>
                  <a:srgbClr val="86D1D8"/>
                </a:solidFill>
              </a:defRPr>
            </a:lvl1pPr>
            <a:lvl2pPr indent="-228600" lvl="1" marL="914400" rtl="0" algn="l">
              <a:spcBef>
                <a:spcPts val="800"/>
              </a:spcBef>
              <a:spcAft>
                <a:spcPts val="0"/>
              </a:spcAft>
              <a:buSzPts val="1200"/>
              <a:buNone/>
              <a:defRPr b="1" sz="1500"/>
            </a:lvl2pPr>
            <a:lvl3pPr indent="-228600" lvl="2" marL="1371600" rtl="0" algn="l">
              <a:spcBef>
                <a:spcPts val="800"/>
              </a:spcBef>
              <a:spcAft>
                <a:spcPts val="0"/>
              </a:spcAft>
              <a:buSzPts val="1100"/>
              <a:buNone/>
              <a:defRPr b="1" sz="1400"/>
            </a:lvl3pPr>
            <a:lvl4pPr indent="-228600" lvl="3" marL="1828800" rtl="0" algn="l">
              <a:spcBef>
                <a:spcPts val="800"/>
              </a:spcBef>
              <a:spcAft>
                <a:spcPts val="0"/>
              </a:spcAft>
              <a:buSzPts val="1000"/>
              <a:buNone/>
              <a:defRPr b="1" sz="1200"/>
            </a:lvl4pPr>
            <a:lvl5pPr indent="-228600" lvl="4" marL="2286000" rtl="0" algn="l">
              <a:spcBef>
                <a:spcPts val="800"/>
              </a:spcBef>
              <a:spcAft>
                <a:spcPts val="0"/>
              </a:spcAft>
              <a:buSzPts val="1000"/>
              <a:buNone/>
              <a:defRPr b="1" sz="1200"/>
            </a:lvl5pPr>
            <a:lvl6pPr indent="-228600" lvl="5" marL="2743200" rtl="0" algn="l">
              <a:spcBef>
                <a:spcPts val="800"/>
              </a:spcBef>
              <a:spcAft>
                <a:spcPts val="0"/>
              </a:spcAft>
              <a:buSzPts val="1000"/>
              <a:buNone/>
              <a:defRPr b="1" sz="1200"/>
            </a:lvl6pPr>
            <a:lvl7pPr indent="-228600" lvl="6" marL="3200400" rtl="0" algn="l">
              <a:spcBef>
                <a:spcPts val="800"/>
              </a:spcBef>
              <a:spcAft>
                <a:spcPts val="0"/>
              </a:spcAft>
              <a:buSzPts val="1000"/>
              <a:buNone/>
              <a:defRPr b="1" sz="1200"/>
            </a:lvl7pPr>
            <a:lvl8pPr indent="-228600" lvl="7" marL="3657600" rtl="0" algn="l">
              <a:spcBef>
                <a:spcPts val="800"/>
              </a:spcBef>
              <a:spcAft>
                <a:spcPts val="0"/>
              </a:spcAft>
              <a:buSzPts val="1000"/>
              <a:buNone/>
              <a:defRPr b="1" sz="1200"/>
            </a:lvl8pPr>
            <a:lvl9pPr indent="-228600" lvl="8" marL="4114800" rtl="0" algn="l">
              <a:spcBef>
                <a:spcPts val="800"/>
              </a:spcBef>
              <a:spcAft>
                <a:spcPts val="0"/>
              </a:spcAft>
              <a:buSzPts val="1000"/>
              <a:buNone/>
              <a:defRPr b="1" sz="1200"/>
            </a:lvl9pPr>
          </a:lstStyle>
          <a:p/>
        </p:txBody>
      </p:sp>
      <p:sp>
        <p:nvSpPr>
          <p:cNvPr id="109" name="Google Shape;109;p15"/>
          <p:cNvSpPr txBox="1"/>
          <p:nvPr>
            <p:ph idx="6" type="body"/>
          </p:nvPr>
        </p:nvSpPr>
        <p:spPr>
          <a:xfrm>
            <a:off x="5343525" y="2000250"/>
            <a:ext cx="2199000" cy="2691900"/>
          </a:xfrm>
          <a:prstGeom prst="rect">
            <a:avLst/>
          </a:prstGeom>
          <a:noFill/>
          <a:ln>
            <a:noFill/>
          </a:ln>
        </p:spPr>
        <p:txBody>
          <a:bodyPr anchorCtr="0" anchor="t" bIns="34275" lIns="68575" spcFirstLastPara="1" rIns="68575" wrap="square" tIns="34275">
            <a:normAutofit/>
          </a:bodyPr>
          <a:lstStyle>
            <a:lvl1pPr indent="-228600" lvl="0" marL="457200" rtl="0" algn="l">
              <a:spcBef>
                <a:spcPts val="800"/>
              </a:spcBef>
              <a:spcAft>
                <a:spcPts val="0"/>
              </a:spcAft>
              <a:buSzPts val="800"/>
              <a:buNone/>
              <a:defRPr sz="1100"/>
            </a:lvl1pPr>
            <a:lvl2pPr indent="-228600" lvl="1" marL="914400" rtl="0" algn="l">
              <a:spcBef>
                <a:spcPts val="800"/>
              </a:spcBef>
              <a:spcAft>
                <a:spcPts val="0"/>
              </a:spcAft>
              <a:buSzPts val="700"/>
              <a:buNone/>
              <a:defRPr sz="900"/>
            </a:lvl2pPr>
            <a:lvl3pPr indent="-228600" lvl="2" marL="1371600" rtl="0" algn="l">
              <a:spcBef>
                <a:spcPts val="800"/>
              </a:spcBef>
              <a:spcAft>
                <a:spcPts val="0"/>
              </a:spcAft>
              <a:buSzPts val="600"/>
              <a:buNone/>
              <a:defRPr sz="800"/>
            </a:lvl3pPr>
            <a:lvl4pPr indent="-228600" lvl="3" marL="1828800" rtl="0" algn="l">
              <a:spcBef>
                <a:spcPts val="800"/>
              </a:spcBef>
              <a:spcAft>
                <a:spcPts val="0"/>
              </a:spcAft>
              <a:buSzPts val="500"/>
              <a:buNone/>
              <a:defRPr sz="700"/>
            </a:lvl4pPr>
            <a:lvl5pPr indent="-228600" lvl="4" marL="2286000" rtl="0" algn="l">
              <a:spcBef>
                <a:spcPts val="800"/>
              </a:spcBef>
              <a:spcAft>
                <a:spcPts val="0"/>
              </a:spcAft>
              <a:buSzPts val="500"/>
              <a:buNone/>
              <a:defRPr sz="700"/>
            </a:lvl5pPr>
            <a:lvl6pPr indent="-228600" lvl="5" marL="2743200" rtl="0" algn="l">
              <a:spcBef>
                <a:spcPts val="800"/>
              </a:spcBef>
              <a:spcAft>
                <a:spcPts val="0"/>
              </a:spcAft>
              <a:buSzPts val="500"/>
              <a:buNone/>
              <a:defRPr sz="700"/>
            </a:lvl6pPr>
            <a:lvl7pPr indent="-228600" lvl="6" marL="3200400" rtl="0" algn="l">
              <a:spcBef>
                <a:spcPts val="800"/>
              </a:spcBef>
              <a:spcAft>
                <a:spcPts val="0"/>
              </a:spcAft>
              <a:buSzPts val="500"/>
              <a:buNone/>
              <a:defRPr sz="700"/>
            </a:lvl7pPr>
            <a:lvl8pPr indent="-228600" lvl="7" marL="3657600" rtl="0" algn="l">
              <a:spcBef>
                <a:spcPts val="800"/>
              </a:spcBef>
              <a:spcAft>
                <a:spcPts val="0"/>
              </a:spcAft>
              <a:buSzPts val="500"/>
              <a:buNone/>
              <a:defRPr sz="700"/>
            </a:lvl8pPr>
            <a:lvl9pPr indent="-228600" lvl="8" marL="4114800" rtl="0" algn="l">
              <a:spcBef>
                <a:spcPts val="800"/>
              </a:spcBef>
              <a:spcAft>
                <a:spcPts val="0"/>
              </a:spcAft>
              <a:buSzPts val="500"/>
              <a:buNone/>
              <a:defRPr sz="700"/>
            </a:lvl9pPr>
          </a:lstStyle>
          <a:p/>
        </p:txBody>
      </p:sp>
      <p:cxnSp>
        <p:nvCxnSpPr>
          <p:cNvPr id="110" name="Google Shape;110;p15"/>
          <p:cNvCxnSpPr/>
          <p:nvPr/>
        </p:nvCxnSpPr>
        <p:spPr>
          <a:xfrm>
            <a:off x="2794607" y="1600200"/>
            <a:ext cx="0" cy="2971800"/>
          </a:xfrm>
          <a:prstGeom prst="straightConnector1">
            <a:avLst/>
          </a:prstGeom>
          <a:noFill/>
          <a:ln cap="flat" cmpd="sng" w="12700">
            <a:solidFill>
              <a:srgbClr val="86D1D8">
                <a:alpha val="40000"/>
              </a:srgbClr>
            </a:solidFill>
            <a:prstDash val="solid"/>
            <a:round/>
            <a:headEnd len="sm" w="sm" type="none"/>
            <a:tailEnd len="sm" w="sm" type="none"/>
          </a:ln>
        </p:spPr>
      </p:cxnSp>
      <p:cxnSp>
        <p:nvCxnSpPr>
          <p:cNvPr id="111" name="Google Shape;111;p15"/>
          <p:cNvCxnSpPr/>
          <p:nvPr/>
        </p:nvCxnSpPr>
        <p:spPr>
          <a:xfrm>
            <a:off x="5221670" y="1600200"/>
            <a:ext cx="0" cy="2975100"/>
          </a:xfrm>
          <a:prstGeom prst="straightConnector1">
            <a:avLst/>
          </a:prstGeom>
          <a:noFill/>
          <a:ln cap="flat" cmpd="sng" w="12700">
            <a:solidFill>
              <a:srgbClr val="86D1D8">
                <a:alpha val="40000"/>
              </a:srgbClr>
            </a:solidFill>
            <a:prstDash val="solid"/>
            <a:round/>
            <a:headEnd len="sm" w="sm" type="none"/>
            <a:tailEnd len="sm" w="sm" type="none"/>
          </a:ln>
        </p:spPr>
      </p:cxnSp>
      <p:sp>
        <p:nvSpPr>
          <p:cNvPr id="112" name="Google Shape;112;p15"/>
          <p:cNvSpPr txBox="1"/>
          <p:nvPr>
            <p:ph idx="10" type="dt"/>
          </p:nvPr>
        </p:nvSpPr>
        <p:spPr>
          <a:xfrm rot="5400000">
            <a:off x="7616804" y="1342951"/>
            <a:ext cx="742800" cy="2286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13" name="Google Shape;113;p15"/>
          <p:cNvSpPr txBox="1"/>
          <p:nvPr>
            <p:ph idx="11" type="ftr"/>
          </p:nvPr>
        </p:nvSpPr>
        <p:spPr>
          <a:xfrm rot="5400000">
            <a:off x="6713753" y="2418900"/>
            <a:ext cx="2894700" cy="2286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14" name="Google Shape;114;p15"/>
          <p:cNvSpPr txBox="1"/>
          <p:nvPr>
            <p:ph idx="12" type="sldNum"/>
          </p:nvPr>
        </p:nvSpPr>
        <p:spPr>
          <a:xfrm>
            <a:off x="7764405" y="221797"/>
            <a:ext cx="628500" cy="575700"/>
          </a:xfrm>
          <a:prstGeom prst="rect">
            <a:avLst/>
          </a:prstGeom>
          <a:noFill/>
          <a:ln>
            <a:noFill/>
          </a:ln>
        </p:spPr>
        <p:txBody>
          <a:bodyPr anchorCtr="0" anchor="b" bIns="34275" lIns="68575" spcFirstLastPara="1" rIns="68575" wrap="square" tIns="34275">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15" name="Shape 115"/>
        <p:cNvGrpSpPr/>
        <p:nvPr/>
      </p:nvGrpSpPr>
      <p:grpSpPr>
        <a:xfrm>
          <a:off x="0" y="0"/>
          <a:ext cx="0" cy="0"/>
          <a:chOff x="0" y="0"/>
          <a:chExt cx="0" cy="0"/>
        </a:xfrm>
      </p:grpSpPr>
      <p:sp>
        <p:nvSpPr>
          <p:cNvPr id="116" name="Google Shape;116;p16"/>
          <p:cNvSpPr txBox="1"/>
          <p:nvPr>
            <p:ph type="title"/>
          </p:nvPr>
        </p:nvSpPr>
        <p:spPr>
          <a:xfrm>
            <a:off x="484583" y="339539"/>
            <a:ext cx="7053600" cy="10503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Clr>
                <a:schemeClr val="lt2"/>
              </a:buClr>
              <a:buSzPts val="3200"/>
              <a:buFont typeface="Century Gothic"/>
              <a:buNone/>
              <a:defRPr sz="3200"/>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17" name="Google Shape;117;p16"/>
          <p:cNvSpPr txBox="1"/>
          <p:nvPr>
            <p:ph idx="1" type="body"/>
          </p:nvPr>
        </p:nvSpPr>
        <p:spPr>
          <a:xfrm>
            <a:off x="489347" y="3188212"/>
            <a:ext cx="2205000" cy="432300"/>
          </a:xfrm>
          <a:prstGeom prst="rect">
            <a:avLst/>
          </a:prstGeom>
          <a:noFill/>
          <a:ln>
            <a:noFill/>
          </a:ln>
        </p:spPr>
        <p:txBody>
          <a:bodyPr anchorCtr="0" anchor="b" bIns="34275" lIns="68575" spcFirstLastPara="1" rIns="68575" wrap="square" tIns="34275">
            <a:noAutofit/>
          </a:bodyPr>
          <a:lstStyle>
            <a:lvl1pPr indent="-228600" lvl="0" marL="457200" rtl="0" algn="l">
              <a:spcBef>
                <a:spcPts val="800"/>
              </a:spcBef>
              <a:spcAft>
                <a:spcPts val="0"/>
              </a:spcAft>
              <a:buSzPts val="1400"/>
              <a:buNone/>
              <a:defRPr b="0" sz="1800">
                <a:solidFill>
                  <a:srgbClr val="86D1D8"/>
                </a:solidFill>
              </a:defRPr>
            </a:lvl1pPr>
            <a:lvl2pPr indent="-228600" lvl="1" marL="914400" rtl="0" algn="l">
              <a:spcBef>
                <a:spcPts val="800"/>
              </a:spcBef>
              <a:spcAft>
                <a:spcPts val="0"/>
              </a:spcAft>
              <a:buSzPts val="1200"/>
              <a:buNone/>
              <a:defRPr b="1" sz="1500"/>
            </a:lvl2pPr>
            <a:lvl3pPr indent="-228600" lvl="2" marL="1371600" rtl="0" algn="l">
              <a:spcBef>
                <a:spcPts val="800"/>
              </a:spcBef>
              <a:spcAft>
                <a:spcPts val="0"/>
              </a:spcAft>
              <a:buSzPts val="1100"/>
              <a:buNone/>
              <a:defRPr b="1" sz="1400"/>
            </a:lvl3pPr>
            <a:lvl4pPr indent="-228600" lvl="3" marL="1828800" rtl="0" algn="l">
              <a:spcBef>
                <a:spcPts val="800"/>
              </a:spcBef>
              <a:spcAft>
                <a:spcPts val="0"/>
              </a:spcAft>
              <a:buSzPts val="1000"/>
              <a:buNone/>
              <a:defRPr b="1" sz="1200"/>
            </a:lvl4pPr>
            <a:lvl5pPr indent="-228600" lvl="4" marL="2286000" rtl="0" algn="l">
              <a:spcBef>
                <a:spcPts val="800"/>
              </a:spcBef>
              <a:spcAft>
                <a:spcPts val="0"/>
              </a:spcAft>
              <a:buSzPts val="1000"/>
              <a:buNone/>
              <a:defRPr b="1" sz="1200"/>
            </a:lvl5pPr>
            <a:lvl6pPr indent="-228600" lvl="5" marL="2743200" rtl="0" algn="l">
              <a:spcBef>
                <a:spcPts val="800"/>
              </a:spcBef>
              <a:spcAft>
                <a:spcPts val="0"/>
              </a:spcAft>
              <a:buSzPts val="1000"/>
              <a:buNone/>
              <a:defRPr b="1" sz="1200"/>
            </a:lvl6pPr>
            <a:lvl7pPr indent="-228600" lvl="6" marL="3200400" rtl="0" algn="l">
              <a:spcBef>
                <a:spcPts val="800"/>
              </a:spcBef>
              <a:spcAft>
                <a:spcPts val="0"/>
              </a:spcAft>
              <a:buSzPts val="1000"/>
              <a:buNone/>
              <a:defRPr b="1" sz="1200"/>
            </a:lvl7pPr>
            <a:lvl8pPr indent="-228600" lvl="7" marL="3657600" rtl="0" algn="l">
              <a:spcBef>
                <a:spcPts val="800"/>
              </a:spcBef>
              <a:spcAft>
                <a:spcPts val="0"/>
              </a:spcAft>
              <a:buSzPts val="1000"/>
              <a:buNone/>
              <a:defRPr b="1" sz="1200"/>
            </a:lvl8pPr>
            <a:lvl9pPr indent="-228600" lvl="8" marL="4114800" rtl="0" algn="l">
              <a:spcBef>
                <a:spcPts val="800"/>
              </a:spcBef>
              <a:spcAft>
                <a:spcPts val="0"/>
              </a:spcAft>
              <a:buSzPts val="1000"/>
              <a:buNone/>
              <a:defRPr b="1" sz="1200"/>
            </a:lvl9pPr>
          </a:lstStyle>
          <a:p/>
        </p:txBody>
      </p:sp>
      <p:sp>
        <p:nvSpPr>
          <p:cNvPr id="118" name="Google Shape;118;p16"/>
          <p:cNvSpPr/>
          <p:nvPr>
            <p:ph idx="2" type="pic"/>
          </p:nvPr>
        </p:nvSpPr>
        <p:spPr>
          <a:xfrm>
            <a:off x="489347" y="1657350"/>
            <a:ext cx="2205000" cy="1143000"/>
          </a:xfrm>
          <a:prstGeom prst="roundRect">
            <a:avLst>
              <a:gd fmla="val 1858" name="adj"/>
            </a:avLst>
          </a:prstGeom>
          <a:noFill/>
          <a:ln>
            <a:noFill/>
          </a:ln>
          <a:effectLst>
            <a:outerShdw blurRad="50800" rotWithShape="0" algn="tl" dir="5400000" dist="50800">
              <a:srgbClr val="000000">
                <a:alpha val="42750"/>
              </a:srgbClr>
            </a:outerShdw>
          </a:effectLst>
        </p:spPr>
      </p:sp>
      <p:sp>
        <p:nvSpPr>
          <p:cNvPr id="119" name="Google Shape;119;p16"/>
          <p:cNvSpPr txBox="1"/>
          <p:nvPr>
            <p:ph idx="3" type="body"/>
          </p:nvPr>
        </p:nvSpPr>
        <p:spPr>
          <a:xfrm>
            <a:off x="489347" y="3620408"/>
            <a:ext cx="2205000" cy="494400"/>
          </a:xfrm>
          <a:prstGeom prst="rect">
            <a:avLst/>
          </a:prstGeom>
          <a:noFill/>
          <a:ln>
            <a:noFill/>
          </a:ln>
        </p:spPr>
        <p:txBody>
          <a:bodyPr anchorCtr="0" anchor="t" bIns="34275" lIns="68575" spcFirstLastPara="1" rIns="68575" wrap="square" tIns="34275">
            <a:normAutofit/>
          </a:bodyPr>
          <a:lstStyle>
            <a:lvl1pPr indent="-228600" lvl="0" marL="457200" rtl="0" algn="l">
              <a:spcBef>
                <a:spcPts val="800"/>
              </a:spcBef>
              <a:spcAft>
                <a:spcPts val="0"/>
              </a:spcAft>
              <a:buSzPts val="800"/>
              <a:buNone/>
              <a:defRPr sz="1100"/>
            </a:lvl1pPr>
            <a:lvl2pPr indent="-228600" lvl="1" marL="914400" rtl="0" algn="l">
              <a:spcBef>
                <a:spcPts val="800"/>
              </a:spcBef>
              <a:spcAft>
                <a:spcPts val="0"/>
              </a:spcAft>
              <a:buSzPts val="700"/>
              <a:buNone/>
              <a:defRPr sz="900"/>
            </a:lvl2pPr>
            <a:lvl3pPr indent="-228600" lvl="2" marL="1371600" rtl="0" algn="l">
              <a:spcBef>
                <a:spcPts val="800"/>
              </a:spcBef>
              <a:spcAft>
                <a:spcPts val="0"/>
              </a:spcAft>
              <a:buSzPts val="600"/>
              <a:buNone/>
              <a:defRPr sz="800"/>
            </a:lvl3pPr>
            <a:lvl4pPr indent="-228600" lvl="3" marL="1828800" rtl="0" algn="l">
              <a:spcBef>
                <a:spcPts val="800"/>
              </a:spcBef>
              <a:spcAft>
                <a:spcPts val="0"/>
              </a:spcAft>
              <a:buSzPts val="500"/>
              <a:buNone/>
              <a:defRPr sz="700"/>
            </a:lvl4pPr>
            <a:lvl5pPr indent="-228600" lvl="4" marL="2286000" rtl="0" algn="l">
              <a:spcBef>
                <a:spcPts val="800"/>
              </a:spcBef>
              <a:spcAft>
                <a:spcPts val="0"/>
              </a:spcAft>
              <a:buSzPts val="500"/>
              <a:buNone/>
              <a:defRPr sz="700"/>
            </a:lvl5pPr>
            <a:lvl6pPr indent="-228600" lvl="5" marL="2743200" rtl="0" algn="l">
              <a:spcBef>
                <a:spcPts val="800"/>
              </a:spcBef>
              <a:spcAft>
                <a:spcPts val="0"/>
              </a:spcAft>
              <a:buSzPts val="500"/>
              <a:buNone/>
              <a:defRPr sz="700"/>
            </a:lvl6pPr>
            <a:lvl7pPr indent="-228600" lvl="6" marL="3200400" rtl="0" algn="l">
              <a:spcBef>
                <a:spcPts val="800"/>
              </a:spcBef>
              <a:spcAft>
                <a:spcPts val="0"/>
              </a:spcAft>
              <a:buSzPts val="500"/>
              <a:buNone/>
              <a:defRPr sz="700"/>
            </a:lvl7pPr>
            <a:lvl8pPr indent="-228600" lvl="7" marL="3657600" rtl="0" algn="l">
              <a:spcBef>
                <a:spcPts val="800"/>
              </a:spcBef>
              <a:spcAft>
                <a:spcPts val="0"/>
              </a:spcAft>
              <a:buSzPts val="500"/>
              <a:buNone/>
              <a:defRPr sz="700"/>
            </a:lvl8pPr>
            <a:lvl9pPr indent="-228600" lvl="8" marL="4114800" rtl="0" algn="l">
              <a:spcBef>
                <a:spcPts val="800"/>
              </a:spcBef>
              <a:spcAft>
                <a:spcPts val="0"/>
              </a:spcAft>
              <a:buSzPts val="500"/>
              <a:buNone/>
              <a:defRPr sz="700"/>
            </a:lvl9pPr>
          </a:lstStyle>
          <a:p/>
        </p:txBody>
      </p:sp>
      <p:sp>
        <p:nvSpPr>
          <p:cNvPr id="120" name="Google Shape;120;p16"/>
          <p:cNvSpPr txBox="1"/>
          <p:nvPr>
            <p:ph idx="4" type="body"/>
          </p:nvPr>
        </p:nvSpPr>
        <p:spPr>
          <a:xfrm>
            <a:off x="2917031" y="3188212"/>
            <a:ext cx="2197800" cy="432300"/>
          </a:xfrm>
          <a:prstGeom prst="rect">
            <a:avLst/>
          </a:prstGeom>
          <a:noFill/>
          <a:ln>
            <a:noFill/>
          </a:ln>
        </p:spPr>
        <p:txBody>
          <a:bodyPr anchorCtr="0" anchor="b" bIns="34275" lIns="68575" spcFirstLastPara="1" rIns="68575" wrap="square" tIns="34275">
            <a:noAutofit/>
          </a:bodyPr>
          <a:lstStyle>
            <a:lvl1pPr indent="-228600" lvl="0" marL="457200" rtl="0" algn="l">
              <a:spcBef>
                <a:spcPts val="800"/>
              </a:spcBef>
              <a:spcAft>
                <a:spcPts val="0"/>
              </a:spcAft>
              <a:buSzPts val="1400"/>
              <a:buNone/>
              <a:defRPr b="0" sz="1800">
                <a:solidFill>
                  <a:srgbClr val="86D1D8"/>
                </a:solidFill>
              </a:defRPr>
            </a:lvl1pPr>
            <a:lvl2pPr indent="-228600" lvl="1" marL="914400" rtl="0" algn="l">
              <a:spcBef>
                <a:spcPts val="800"/>
              </a:spcBef>
              <a:spcAft>
                <a:spcPts val="0"/>
              </a:spcAft>
              <a:buSzPts val="1200"/>
              <a:buNone/>
              <a:defRPr b="1" sz="1500"/>
            </a:lvl2pPr>
            <a:lvl3pPr indent="-228600" lvl="2" marL="1371600" rtl="0" algn="l">
              <a:spcBef>
                <a:spcPts val="800"/>
              </a:spcBef>
              <a:spcAft>
                <a:spcPts val="0"/>
              </a:spcAft>
              <a:buSzPts val="1100"/>
              <a:buNone/>
              <a:defRPr b="1" sz="1400"/>
            </a:lvl3pPr>
            <a:lvl4pPr indent="-228600" lvl="3" marL="1828800" rtl="0" algn="l">
              <a:spcBef>
                <a:spcPts val="800"/>
              </a:spcBef>
              <a:spcAft>
                <a:spcPts val="0"/>
              </a:spcAft>
              <a:buSzPts val="1000"/>
              <a:buNone/>
              <a:defRPr b="1" sz="1200"/>
            </a:lvl4pPr>
            <a:lvl5pPr indent="-228600" lvl="4" marL="2286000" rtl="0" algn="l">
              <a:spcBef>
                <a:spcPts val="800"/>
              </a:spcBef>
              <a:spcAft>
                <a:spcPts val="0"/>
              </a:spcAft>
              <a:buSzPts val="1000"/>
              <a:buNone/>
              <a:defRPr b="1" sz="1200"/>
            </a:lvl5pPr>
            <a:lvl6pPr indent="-228600" lvl="5" marL="2743200" rtl="0" algn="l">
              <a:spcBef>
                <a:spcPts val="800"/>
              </a:spcBef>
              <a:spcAft>
                <a:spcPts val="0"/>
              </a:spcAft>
              <a:buSzPts val="1000"/>
              <a:buNone/>
              <a:defRPr b="1" sz="1200"/>
            </a:lvl6pPr>
            <a:lvl7pPr indent="-228600" lvl="6" marL="3200400" rtl="0" algn="l">
              <a:spcBef>
                <a:spcPts val="800"/>
              </a:spcBef>
              <a:spcAft>
                <a:spcPts val="0"/>
              </a:spcAft>
              <a:buSzPts val="1000"/>
              <a:buNone/>
              <a:defRPr b="1" sz="1200"/>
            </a:lvl7pPr>
            <a:lvl8pPr indent="-228600" lvl="7" marL="3657600" rtl="0" algn="l">
              <a:spcBef>
                <a:spcPts val="800"/>
              </a:spcBef>
              <a:spcAft>
                <a:spcPts val="0"/>
              </a:spcAft>
              <a:buSzPts val="1000"/>
              <a:buNone/>
              <a:defRPr b="1" sz="1200"/>
            </a:lvl8pPr>
            <a:lvl9pPr indent="-228600" lvl="8" marL="4114800" rtl="0" algn="l">
              <a:spcBef>
                <a:spcPts val="800"/>
              </a:spcBef>
              <a:spcAft>
                <a:spcPts val="0"/>
              </a:spcAft>
              <a:buSzPts val="1000"/>
              <a:buNone/>
              <a:defRPr b="1" sz="1200"/>
            </a:lvl9pPr>
          </a:lstStyle>
          <a:p/>
        </p:txBody>
      </p:sp>
      <p:sp>
        <p:nvSpPr>
          <p:cNvPr id="121" name="Google Shape;121;p16"/>
          <p:cNvSpPr/>
          <p:nvPr>
            <p:ph idx="5" type="pic"/>
          </p:nvPr>
        </p:nvSpPr>
        <p:spPr>
          <a:xfrm>
            <a:off x="2917031" y="1657350"/>
            <a:ext cx="2197800" cy="1143000"/>
          </a:xfrm>
          <a:prstGeom prst="roundRect">
            <a:avLst>
              <a:gd fmla="val 1858" name="adj"/>
            </a:avLst>
          </a:prstGeom>
          <a:noFill/>
          <a:ln>
            <a:noFill/>
          </a:ln>
          <a:effectLst>
            <a:outerShdw blurRad="50800" rotWithShape="0" algn="tl" dir="5400000" dist="50800">
              <a:srgbClr val="000000">
                <a:alpha val="42750"/>
              </a:srgbClr>
            </a:outerShdw>
          </a:effectLst>
        </p:spPr>
      </p:sp>
      <p:sp>
        <p:nvSpPr>
          <p:cNvPr id="122" name="Google Shape;122;p16"/>
          <p:cNvSpPr txBox="1"/>
          <p:nvPr>
            <p:ph idx="6" type="body"/>
          </p:nvPr>
        </p:nvSpPr>
        <p:spPr>
          <a:xfrm>
            <a:off x="2916017" y="3620407"/>
            <a:ext cx="2200800" cy="494400"/>
          </a:xfrm>
          <a:prstGeom prst="rect">
            <a:avLst/>
          </a:prstGeom>
          <a:noFill/>
          <a:ln>
            <a:noFill/>
          </a:ln>
        </p:spPr>
        <p:txBody>
          <a:bodyPr anchorCtr="0" anchor="t" bIns="34275" lIns="68575" spcFirstLastPara="1" rIns="68575" wrap="square" tIns="34275">
            <a:normAutofit/>
          </a:bodyPr>
          <a:lstStyle>
            <a:lvl1pPr indent="-228600" lvl="0" marL="457200" rtl="0" algn="l">
              <a:spcBef>
                <a:spcPts val="800"/>
              </a:spcBef>
              <a:spcAft>
                <a:spcPts val="0"/>
              </a:spcAft>
              <a:buSzPts val="800"/>
              <a:buNone/>
              <a:defRPr sz="1100"/>
            </a:lvl1pPr>
            <a:lvl2pPr indent="-228600" lvl="1" marL="914400" rtl="0" algn="l">
              <a:spcBef>
                <a:spcPts val="800"/>
              </a:spcBef>
              <a:spcAft>
                <a:spcPts val="0"/>
              </a:spcAft>
              <a:buSzPts val="700"/>
              <a:buNone/>
              <a:defRPr sz="900"/>
            </a:lvl2pPr>
            <a:lvl3pPr indent="-228600" lvl="2" marL="1371600" rtl="0" algn="l">
              <a:spcBef>
                <a:spcPts val="800"/>
              </a:spcBef>
              <a:spcAft>
                <a:spcPts val="0"/>
              </a:spcAft>
              <a:buSzPts val="600"/>
              <a:buNone/>
              <a:defRPr sz="800"/>
            </a:lvl3pPr>
            <a:lvl4pPr indent="-228600" lvl="3" marL="1828800" rtl="0" algn="l">
              <a:spcBef>
                <a:spcPts val="800"/>
              </a:spcBef>
              <a:spcAft>
                <a:spcPts val="0"/>
              </a:spcAft>
              <a:buSzPts val="500"/>
              <a:buNone/>
              <a:defRPr sz="700"/>
            </a:lvl4pPr>
            <a:lvl5pPr indent="-228600" lvl="4" marL="2286000" rtl="0" algn="l">
              <a:spcBef>
                <a:spcPts val="800"/>
              </a:spcBef>
              <a:spcAft>
                <a:spcPts val="0"/>
              </a:spcAft>
              <a:buSzPts val="500"/>
              <a:buNone/>
              <a:defRPr sz="700"/>
            </a:lvl5pPr>
            <a:lvl6pPr indent="-228600" lvl="5" marL="2743200" rtl="0" algn="l">
              <a:spcBef>
                <a:spcPts val="800"/>
              </a:spcBef>
              <a:spcAft>
                <a:spcPts val="0"/>
              </a:spcAft>
              <a:buSzPts val="500"/>
              <a:buNone/>
              <a:defRPr sz="700"/>
            </a:lvl6pPr>
            <a:lvl7pPr indent="-228600" lvl="6" marL="3200400" rtl="0" algn="l">
              <a:spcBef>
                <a:spcPts val="800"/>
              </a:spcBef>
              <a:spcAft>
                <a:spcPts val="0"/>
              </a:spcAft>
              <a:buSzPts val="500"/>
              <a:buNone/>
              <a:defRPr sz="700"/>
            </a:lvl7pPr>
            <a:lvl8pPr indent="-228600" lvl="7" marL="3657600" rtl="0" algn="l">
              <a:spcBef>
                <a:spcPts val="800"/>
              </a:spcBef>
              <a:spcAft>
                <a:spcPts val="0"/>
              </a:spcAft>
              <a:buSzPts val="500"/>
              <a:buNone/>
              <a:defRPr sz="700"/>
            </a:lvl8pPr>
            <a:lvl9pPr indent="-228600" lvl="8" marL="4114800" rtl="0" algn="l">
              <a:spcBef>
                <a:spcPts val="800"/>
              </a:spcBef>
              <a:spcAft>
                <a:spcPts val="0"/>
              </a:spcAft>
              <a:buSzPts val="500"/>
              <a:buNone/>
              <a:defRPr sz="700"/>
            </a:lvl9pPr>
          </a:lstStyle>
          <a:p/>
        </p:txBody>
      </p:sp>
      <p:sp>
        <p:nvSpPr>
          <p:cNvPr id="123" name="Google Shape;123;p16"/>
          <p:cNvSpPr txBox="1"/>
          <p:nvPr>
            <p:ph idx="7" type="body"/>
          </p:nvPr>
        </p:nvSpPr>
        <p:spPr>
          <a:xfrm>
            <a:off x="5343525" y="3188212"/>
            <a:ext cx="2199000" cy="432300"/>
          </a:xfrm>
          <a:prstGeom prst="rect">
            <a:avLst/>
          </a:prstGeom>
          <a:noFill/>
          <a:ln>
            <a:noFill/>
          </a:ln>
        </p:spPr>
        <p:txBody>
          <a:bodyPr anchorCtr="0" anchor="b" bIns="34275" lIns="68575" spcFirstLastPara="1" rIns="68575" wrap="square" tIns="34275">
            <a:noAutofit/>
          </a:bodyPr>
          <a:lstStyle>
            <a:lvl1pPr indent="-228600" lvl="0" marL="457200" rtl="0" algn="l">
              <a:spcBef>
                <a:spcPts val="800"/>
              </a:spcBef>
              <a:spcAft>
                <a:spcPts val="0"/>
              </a:spcAft>
              <a:buSzPts val="1400"/>
              <a:buNone/>
              <a:defRPr b="0" sz="1800">
                <a:solidFill>
                  <a:srgbClr val="86D1D8"/>
                </a:solidFill>
              </a:defRPr>
            </a:lvl1pPr>
            <a:lvl2pPr indent="-228600" lvl="1" marL="914400" rtl="0" algn="l">
              <a:spcBef>
                <a:spcPts val="800"/>
              </a:spcBef>
              <a:spcAft>
                <a:spcPts val="0"/>
              </a:spcAft>
              <a:buSzPts val="1200"/>
              <a:buNone/>
              <a:defRPr b="1" sz="1500"/>
            </a:lvl2pPr>
            <a:lvl3pPr indent="-228600" lvl="2" marL="1371600" rtl="0" algn="l">
              <a:spcBef>
                <a:spcPts val="800"/>
              </a:spcBef>
              <a:spcAft>
                <a:spcPts val="0"/>
              </a:spcAft>
              <a:buSzPts val="1100"/>
              <a:buNone/>
              <a:defRPr b="1" sz="1400"/>
            </a:lvl3pPr>
            <a:lvl4pPr indent="-228600" lvl="3" marL="1828800" rtl="0" algn="l">
              <a:spcBef>
                <a:spcPts val="800"/>
              </a:spcBef>
              <a:spcAft>
                <a:spcPts val="0"/>
              </a:spcAft>
              <a:buSzPts val="1000"/>
              <a:buNone/>
              <a:defRPr b="1" sz="1200"/>
            </a:lvl4pPr>
            <a:lvl5pPr indent="-228600" lvl="4" marL="2286000" rtl="0" algn="l">
              <a:spcBef>
                <a:spcPts val="800"/>
              </a:spcBef>
              <a:spcAft>
                <a:spcPts val="0"/>
              </a:spcAft>
              <a:buSzPts val="1000"/>
              <a:buNone/>
              <a:defRPr b="1" sz="1200"/>
            </a:lvl5pPr>
            <a:lvl6pPr indent="-228600" lvl="5" marL="2743200" rtl="0" algn="l">
              <a:spcBef>
                <a:spcPts val="800"/>
              </a:spcBef>
              <a:spcAft>
                <a:spcPts val="0"/>
              </a:spcAft>
              <a:buSzPts val="1000"/>
              <a:buNone/>
              <a:defRPr b="1" sz="1200"/>
            </a:lvl6pPr>
            <a:lvl7pPr indent="-228600" lvl="6" marL="3200400" rtl="0" algn="l">
              <a:spcBef>
                <a:spcPts val="800"/>
              </a:spcBef>
              <a:spcAft>
                <a:spcPts val="0"/>
              </a:spcAft>
              <a:buSzPts val="1000"/>
              <a:buNone/>
              <a:defRPr b="1" sz="1200"/>
            </a:lvl7pPr>
            <a:lvl8pPr indent="-228600" lvl="7" marL="3657600" rtl="0" algn="l">
              <a:spcBef>
                <a:spcPts val="800"/>
              </a:spcBef>
              <a:spcAft>
                <a:spcPts val="0"/>
              </a:spcAft>
              <a:buSzPts val="1000"/>
              <a:buNone/>
              <a:defRPr b="1" sz="1200"/>
            </a:lvl8pPr>
            <a:lvl9pPr indent="-228600" lvl="8" marL="4114800" rtl="0" algn="l">
              <a:spcBef>
                <a:spcPts val="800"/>
              </a:spcBef>
              <a:spcAft>
                <a:spcPts val="0"/>
              </a:spcAft>
              <a:buSzPts val="1000"/>
              <a:buNone/>
              <a:defRPr b="1" sz="1200"/>
            </a:lvl9pPr>
          </a:lstStyle>
          <a:p/>
        </p:txBody>
      </p:sp>
      <p:sp>
        <p:nvSpPr>
          <p:cNvPr id="124" name="Google Shape;124;p16"/>
          <p:cNvSpPr/>
          <p:nvPr>
            <p:ph idx="8" type="pic"/>
          </p:nvPr>
        </p:nvSpPr>
        <p:spPr>
          <a:xfrm>
            <a:off x="5343524" y="1657350"/>
            <a:ext cx="2199000" cy="1143000"/>
          </a:xfrm>
          <a:prstGeom prst="roundRect">
            <a:avLst>
              <a:gd fmla="val 1858" name="adj"/>
            </a:avLst>
          </a:prstGeom>
          <a:noFill/>
          <a:ln>
            <a:noFill/>
          </a:ln>
          <a:effectLst>
            <a:outerShdw blurRad="50800" rotWithShape="0" algn="tl" dir="5400000" dist="50800">
              <a:srgbClr val="000000">
                <a:alpha val="42750"/>
              </a:srgbClr>
            </a:outerShdw>
          </a:effectLst>
        </p:spPr>
      </p:sp>
      <p:sp>
        <p:nvSpPr>
          <p:cNvPr id="125" name="Google Shape;125;p16"/>
          <p:cNvSpPr txBox="1"/>
          <p:nvPr>
            <p:ph idx="9" type="body"/>
          </p:nvPr>
        </p:nvSpPr>
        <p:spPr>
          <a:xfrm>
            <a:off x="5343431" y="3620406"/>
            <a:ext cx="2202000" cy="494400"/>
          </a:xfrm>
          <a:prstGeom prst="rect">
            <a:avLst/>
          </a:prstGeom>
          <a:noFill/>
          <a:ln>
            <a:noFill/>
          </a:ln>
        </p:spPr>
        <p:txBody>
          <a:bodyPr anchorCtr="0" anchor="t" bIns="34275" lIns="68575" spcFirstLastPara="1" rIns="68575" wrap="square" tIns="34275">
            <a:normAutofit/>
          </a:bodyPr>
          <a:lstStyle>
            <a:lvl1pPr indent="-228600" lvl="0" marL="457200" rtl="0" algn="l">
              <a:spcBef>
                <a:spcPts val="800"/>
              </a:spcBef>
              <a:spcAft>
                <a:spcPts val="0"/>
              </a:spcAft>
              <a:buSzPts val="800"/>
              <a:buNone/>
              <a:defRPr sz="1100"/>
            </a:lvl1pPr>
            <a:lvl2pPr indent="-228600" lvl="1" marL="914400" rtl="0" algn="l">
              <a:spcBef>
                <a:spcPts val="800"/>
              </a:spcBef>
              <a:spcAft>
                <a:spcPts val="0"/>
              </a:spcAft>
              <a:buSzPts val="700"/>
              <a:buNone/>
              <a:defRPr sz="900"/>
            </a:lvl2pPr>
            <a:lvl3pPr indent="-228600" lvl="2" marL="1371600" rtl="0" algn="l">
              <a:spcBef>
                <a:spcPts val="800"/>
              </a:spcBef>
              <a:spcAft>
                <a:spcPts val="0"/>
              </a:spcAft>
              <a:buSzPts val="600"/>
              <a:buNone/>
              <a:defRPr sz="800"/>
            </a:lvl3pPr>
            <a:lvl4pPr indent="-228600" lvl="3" marL="1828800" rtl="0" algn="l">
              <a:spcBef>
                <a:spcPts val="800"/>
              </a:spcBef>
              <a:spcAft>
                <a:spcPts val="0"/>
              </a:spcAft>
              <a:buSzPts val="500"/>
              <a:buNone/>
              <a:defRPr sz="700"/>
            </a:lvl4pPr>
            <a:lvl5pPr indent="-228600" lvl="4" marL="2286000" rtl="0" algn="l">
              <a:spcBef>
                <a:spcPts val="800"/>
              </a:spcBef>
              <a:spcAft>
                <a:spcPts val="0"/>
              </a:spcAft>
              <a:buSzPts val="500"/>
              <a:buNone/>
              <a:defRPr sz="700"/>
            </a:lvl5pPr>
            <a:lvl6pPr indent="-228600" lvl="5" marL="2743200" rtl="0" algn="l">
              <a:spcBef>
                <a:spcPts val="800"/>
              </a:spcBef>
              <a:spcAft>
                <a:spcPts val="0"/>
              </a:spcAft>
              <a:buSzPts val="500"/>
              <a:buNone/>
              <a:defRPr sz="700"/>
            </a:lvl6pPr>
            <a:lvl7pPr indent="-228600" lvl="6" marL="3200400" rtl="0" algn="l">
              <a:spcBef>
                <a:spcPts val="800"/>
              </a:spcBef>
              <a:spcAft>
                <a:spcPts val="0"/>
              </a:spcAft>
              <a:buSzPts val="500"/>
              <a:buNone/>
              <a:defRPr sz="700"/>
            </a:lvl7pPr>
            <a:lvl8pPr indent="-228600" lvl="7" marL="3657600" rtl="0" algn="l">
              <a:spcBef>
                <a:spcPts val="800"/>
              </a:spcBef>
              <a:spcAft>
                <a:spcPts val="0"/>
              </a:spcAft>
              <a:buSzPts val="500"/>
              <a:buNone/>
              <a:defRPr sz="700"/>
            </a:lvl8pPr>
            <a:lvl9pPr indent="-228600" lvl="8" marL="4114800" rtl="0" algn="l">
              <a:spcBef>
                <a:spcPts val="800"/>
              </a:spcBef>
              <a:spcAft>
                <a:spcPts val="0"/>
              </a:spcAft>
              <a:buSzPts val="500"/>
              <a:buNone/>
              <a:defRPr sz="700"/>
            </a:lvl9pPr>
          </a:lstStyle>
          <a:p/>
        </p:txBody>
      </p:sp>
      <p:cxnSp>
        <p:nvCxnSpPr>
          <p:cNvPr id="126" name="Google Shape;126;p16"/>
          <p:cNvCxnSpPr/>
          <p:nvPr/>
        </p:nvCxnSpPr>
        <p:spPr>
          <a:xfrm>
            <a:off x="2794607" y="1600200"/>
            <a:ext cx="0" cy="2971800"/>
          </a:xfrm>
          <a:prstGeom prst="straightConnector1">
            <a:avLst/>
          </a:prstGeom>
          <a:noFill/>
          <a:ln cap="flat" cmpd="sng" w="12700">
            <a:solidFill>
              <a:srgbClr val="86D1D8">
                <a:alpha val="40000"/>
              </a:srgbClr>
            </a:solidFill>
            <a:prstDash val="solid"/>
            <a:round/>
            <a:headEnd len="sm" w="sm" type="none"/>
            <a:tailEnd len="sm" w="sm" type="none"/>
          </a:ln>
        </p:spPr>
      </p:cxnSp>
      <p:cxnSp>
        <p:nvCxnSpPr>
          <p:cNvPr id="127" name="Google Shape;127;p16"/>
          <p:cNvCxnSpPr/>
          <p:nvPr/>
        </p:nvCxnSpPr>
        <p:spPr>
          <a:xfrm>
            <a:off x="5221670" y="1600200"/>
            <a:ext cx="0" cy="2975100"/>
          </a:xfrm>
          <a:prstGeom prst="straightConnector1">
            <a:avLst/>
          </a:prstGeom>
          <a:noFill/>
          <a:ln cap="flat" cmpd="sng" w="12700">
            <a:solidFill>
              <a:srgbClr val="86D1D8">
                <a:alpha val="40000"/>
              </a:srgbClr>
            </a:solidFill>
            <a:prstDash val="solid"/>
            <a:round/>
            <a:headEnd len="sm" w="sm" type="none"/>
            <a:tailEnd len="sm" w="sm" type="none"/>
          </a:ln>
        </p:spPr>
      </p:cxnSp>
      <p:sp>
        <p:nvSpPr>
          <p:cNvPr id="128" name="Google Shape;128;p16"/>
          <p:cNvSpPr txBox="1"/>
          <p:nvPr>
            <p:ph idx="10" type="dt"/>
          </p:nvPr>
        </p:nvSpPr>
        <p:spPr>
          <a:xfrm rot="5400000">
            <a:off x="7616804" y="1342951"/>
            <a:ext cx="742800" cy="2286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29" name="Google Shape;129;p16"/>
          <p:cNvSpPr txBox="1"/>
          <p:nvPr>
            <p:ph idx="11" type="ftr"/>
          </p:nvPr>
        </p:nvSpPr>
        <p:spPr>
          <a:xfrm rot="5400000">
            <a:off x="6713753" y="2418900"/>
            <a:ext cx="2894700" cy="2286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30" name="Google Shape;130;p16"/>
          <p:cNvSpPr txBox="1"/>
          <p:nvPr>
            <p:ph idx="12" type="sldNum"/>
          </p:nvPr>
        </p:nvSpPr>
        <p:spPr>
          <a:xfrm>
            <a:off x="7764405" y="221797"/>
            <a:ext cx="628500" cy="575700"/>
          </a:xfrm>
          <a:prstGeom prst="rect">
            <a:avLst/>
          </a:prstGeom>
          <a:noFill/>
          <a:ln>
            <a:noFill/>
          </a:ln>
        </p:spPr>
        <p:txBody>
          <a:bodyPr anchorCtr="0" anchor="b" bIns="34275" lIns="68575" spcFirstLastPara="1" rIns="68575" wrap="square" tIns="34275">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31" name="Shape 131"/>
        <p:cNvGrpSpPr/>
        <p:nvPr/>
      </p:nvGrpSpPr>
      <p:grpSpPr>
        <a:xfrm>
          <a:off x="0" y="0"/>
          <a:ext cx="0" cy="0"/>
          <a:chOff x="0" y="0"/>
          <a:chExt cx="0" cy="0"/>
        </a:xfrm>
      </p:grpSpPr>
      <p:sp>
        <p:nvSpPr>
          <p:cNvPr id="132" name="Google Shape;132;p17"/>
          <p:cNvSpPr txBox="1"/>
          <p:nvPr>
            <p:ph type="title"/>
          </p:nvPr>
        </p:nvSpPr>
        <p:spPr>
          <a:xfrm>
            <a:off x="484583" y="339539"/>
            <a:ext cx="7053600" cy="10503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Clr>
                <a:schemeClr val="lt2"/>
              </a:buClr>
              <a:buSzPts val="14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33" name="Google Shape;133;p17"/>
          <p:cNvSpPr txBox="1"/>
          <p:nvPr>
            <p:ph idx="1" type="body"/>
          </p:nvPr>
        </p:nvSpPr>
        <p:spPr>
          <a:xfrm rot="5400000">
            <a:off x="2609140" y="-241861"/>
            <a:ext cx="3146700" cy="6709800"/>
          </a:xfrm>
          <a:prstGeom prst="rect">
            <a:avLst/>
          </a:prstGeom>
          <a:noFill/>
          <a:ln>
            <a:noFill/>
          </a:ln>
        </p:spPr>
        <p:txBody>
          <a:bodyPr anchorCtr="0" anchor="t" bIns="34275" lIns="68575" spcFirstLastPara="1" rIns="68575" wrap="square" tIns="34275">
            <a:normAutofit/>
          </a:bodyPr>
          <a:lstStyle>
            <a:lvl1pPr indent="-298450" lvl="0" marL="457200" rtl="0" algn="l">
              <a:spcBef>
                <a:spcPts val="800"/>
              </a:spcBef>
              <a:spcAft>
                <a:spcPts val="0"/>
              </a:spcAft>
              <a:buSzPts val="1100"/>
              <a:buChar char="►"/>
              <a:defRPr/>
            </a:lvl1pPr>
            <a:lvl2pPr indent="-298450" lvl="1" marL="914400" rtl="0" algn="l">
              <a:spcBef>
                <a:spcPts val="800"/>
              </a:spcBef>
              <a:spcAft>
                <a:spcPts val="0"/>
              </a:spcAft>
              <a:buSzPts val="1100"/>
              <a:buChar char="►"/>
              <a:defRPr/>
            </a:lvl2pPr>
            <a:lvl3pPr indent="-298450" lvl="2" marL="1371600" rtl="0" algn="l">
              <a:spcBef>
                <a:spcPts val="800"/>
              </a:spcBef>
              <a:spcAft>
                <a:spcPts val="0"/>
              </a:spcAft>
              <a:buSzPts val="1100"/>
              <a:buChar char="►"/>
              <a:defRPr/>
            </a:lvl3pPr>
            <a:lvl4pPr indent="-298450" lvl="3" marL="1828800" rtl="0" algn="l">
              <a:spcBef>
                <a:spcPts val="800"/>
              </a:spcBef>
              <a:spcAft>
                <a:spcPts val="0"/>
              </a:spcAft>
              <a:buSzPts val="1100"/>
              <a:buChar char="►"/>
              <a:defRPr/>
            </a:lvl4pPr>
            <a:lvl5pPr indent="-298450" lvl="4" marL="2286000" rtl="0" algn="l">
              <a:spcBef>
                <a:spcPts val="800"/>
              </a:spcBef>
              <a:spcAft>
                <a:spcPts val="0"/>
              </a:spcAft>
              <a:buSzPts val="1100"/>
              <a:buChar char="►"/>
              <a:defRPr/>
            </a:lvl5pPr>
            <a:lvl6pPr indent="-298450" lvl="5" marL="2743200" rtl="0" algn="l">
              <a:spcBef>
                <a:spcPts val="800"/>
              </a:spcBef>
              <a:spcAft>
                <a:spcPts val="0"/>
              </a:spcAft>
              <a:buSzPts val="1100"/>
              <a:buChar char="►"/>
              <a:defRPr/>
            </a:lvl6pPr>
            <a:lvl7pPr indent="-298450" lvl="6" marL="3200400" rtl="0" algn="l">
              <a:spcBef>
                <a:spcPts val="800"/>
              </a:spcBef>
              <a:spcAft>
                <a:spcPts val="0"/>
              </a:spcAft>
              <a:buSzPts val="1100"/>
              <a:buChar char="►"/>
              <a:defRPr/>
            </a:lvl7pPr>
            <a:lvl8pPr indent="-298450" lvl="7" marL="3657600" rtl="0" algn="l">
              <a:spcBef>
                <a:spcPts val="800"/>
              </a:spcBef>
              <a:spcAft>
                <a:spcPts val="0"/>
              </a:spcAft>
              <a:buSzPts val="1100"/>
              <a:buChar char="►"/>
              <a:defRPr/>
            </a:lvl8pPr>
            <a:lvl9pPr indent="-298450" lvl="8" marL="4114800" rtl="0" algn="l">
              <a:spcBef>
                <a:spcPts val="800"/>
              </a:spcBef>
              <a:spcAft>
                <a:spcPts val="0"/>
              </a:spcAft>
              <a:buSzPts val="1100"/>
              <a:buChar char="►"/>
              <a:defRPr/>
            </a:lvl9pPr>
          </a:lstStyle>
          <a:p/>
        </p:txBody>
      </p:sp>
      <p:sp>
        <p:nvSpPr>
          <p:cNvPr id="134" name="Google Shape;134;p17"/>
          <p:cNvSpPr txBox="1"/>
          <p:nvPr>
            <p:ph idx="10" type="dt"/>
          </p:nvPr>
        </p:nvSpPr>
        <p:spPr>
          <a:xfrm rot="5400000">
            <a:off x="7616804" y="1342951"/>
            <a:ext cx="742800" cy="2286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35" name="Google Shape;135;p17"/>
          <p:cNvSpPr txBox="1"/>
          <p:nvPr>
            <p:ph idx="11" type="ftr"/>
          </p:nvPr>
        </p:nvSpPr>
        <p:spPr>
          <a:xfrm rot="5400000">
            <a:off x="6713753" y="2418900"/>
            <a:ext cx="2894700" cy="2286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36" name="Google Shape;136;p17"/>
          <p:cNvSpPr txBox="1"/>
          <p:nvPr>
            <p:ph idx="12" type="sldNum"/>
          </p:nvPr>
        </p:nvSpPr>
        <p:spPr>
          <a:xfrm>
            <a:off x="7764405" y="221797"/>
            <a:ext cx="628500" cy="575700"/>
          </a:xfrm>
          <a:prstGeom prst="rect">
            <a:avLst/>
          </a:prstGeom>
          <a:noFill/>
          <a:ln>
            <a:noFill/>
          </a:ln>
        </p:spPr>
        <p:txBody>
          <a:bodyPr anchorCtr="0" anchor="b" bIns="34275" lIns="68575" spcFirstLastPara="1" rIns="68575" wrap="square" tIns="34275">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7" name="Shape 137"/>
        <p:cNvGrpSpPr/>
        <p:nvPr/>
      </p:nvGrpSpPr>
      <p:grpSpPr>
        <a:xfrm>
          <a:off x="0" y="0"/>
          <a:ext cx="0" cy="0"/>
          <a:chOff x="0" y="0"/>
          <a:chExt cx="0" cy="0"/>
        </a:xfrm>
      </p:grpSpPr>
      <p:sp>
        <p:nvSpPr>
          <p:cNvPr id="138" name="Google Shape;138;p18"/>
          <p:cNvSpPr txBox="1"/>
          <p:nvPr>
            <p:ph type="title"/>
          </p:nvPr>
        </p:nvSpPr>
        <p:spPr>
          <a:xfrm rot="5400000">
            <a:off x="4700560" y="1850110"/>
            <a:ext cx="4369500" cy="13146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Clr>
                <a:schemeClr val="lt2"/>
              </a:buClr>
              <a:buSzPts val="14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39" name="Google Shape;139;p18"/>
          <p:cNvSpPr txBox="1"/>
          <p:nvPr>
            <p:ph idx="1" type="body"/>
          </p:nvPr>
        </p:nvSpPr>
        <p:spPr>
          <a:xfrm rot="5400000">
            <a:off x="1259709" y="-104840"/>
            <a:ext cx="4026600" cy="5567400"/>
          </a:xfrm>
          <a:prstGeom prst="rect">
            <a:avLst/>
          </a:prstGeom>
          <a:noFill/>
          <a:ln>
            <a:noFill/>
          </a:ln>
        </p:spPr>
        <p:txBody>
          <a:bodyPr anchorCtr="0" anchor="t" bIns="34275" lIns="68575" spcFirstLastPara="1" rIns="68575" wrap="square" tIns="34275">
            <a:normAutofit/>
          </a:bodyPr>
          <a:lstStyle>
            <a:lvl1pPr indent="-298450" lvl="0" marL="457200" rtl="0" algn="l">
              <a:spcBef>
                <a:spcPts val="800"/>
              </a:spcBef>
              <a:spcAft>
                <a:spcPts val="0"/>
              </a:spcAft>
              <a:buSzPts val="1100"/>
              <a:buChar char="►"/>
              <a:defRPr/>
            </a:lvl1pPr>
            <a:lvl2pPr indent="-298450" lvl="1" marL="914400" rtl="0" algn="l">
              <a:spcBef>
                <a:spcPts val="800"/>
              </a:spcBef>
              <a:spcAft>
                <a:spcPts val="0"/>
              </a:spcAft>
              <a:buSzPts val="1100"/>
              <a:buChar char="►"/>
              <a:defRPr/>
            </a:lvl2pPr>
            <a:lvl3pPr indent="-298450" lvl="2" marL="1371600" rtl="0" algn="l">
              <a:spcBef>
                <a:spcPts val="800"/>
              </a:spcBef>
              <a:spcAft>
                <a:spcPts val="0"/>
              </a:spcAft>
              <a:buSzPts val="1100"/>
              <a:buChar char="►"/>
              <a:defRPr/>
            </a:lvl3pPr>
            <a:lvl4pPr indent="-298450" lvl="3" marL="1828800" rtl="0" algn="l">
              <a:spcBef>
                <a:spcPts val="800"/>
              </a:spcBef>
              <a:spcAft>
                <a:spcPts val="0"/>
              </a:spcAft>
              <a:buSzPts val="1100"/>
              <a:buChar char="►"/>
              <a:defRPr/>
            </a:lvl4pPr>
            <a:lvl5pPr indent="-298450" lvl="4" marL="2286000" rtl="0" algn="l">
              <a:spcBef>
                <a:spcPts val="800"/>
              </a:spcBef>
              <a:spcAft>
                <a:spcPts val="0"/>
              </a:spcAft>
              <a:buSzPts val="1100"/>
              <a:buChar char="►"/>
              <a:defRPr/>
            </a:lvl5pPr>
            <a:lvl6pPr indent="-298450" lvl="5" marL="2743200" rtl="0" algn="l">
              <a:spcBef>
                <a:spcPts val="800"/>
              </a:spcBef>
              <a:spcAft>
                <a:spcPts val="0"/>
              </a:spcAft>
              <a:buSzPts val="1100"/>
              <a:buChar char="►"/>
              <a:defRPr/>
            </a:lvl6pPr>
            <a:lvl7pPr indent="-298450" lvl="6" marL="3200400" rtl="0" algn="l">
              <a:spcBef>
                <a:spcPts val="800"/>
              </a:spcBef>
              <a:spcAft>
                <a:spcPts val="0"/>
              </a:spcAft>
              <a:buSzPts val="1100"/>
              <a:buChar char="►"/>
              <a:defRPr/>
            </a:lvl7pPr>
            <a:lvl8pPr indent="-298450" lvl="7" marL="3657600" rtl="0" algn="l">
              <a:spcBef>
                <a:spcPts val="800"/>
              </a:spcBef>
              <a:spcAft>
                <a:spcPts val="0"/>
              </a:spcAft>
              <a:buSzPts val="1100"/>
              <a:buChar char="►"/>
              <a:defRPr/>
            </a:lvl8pPr>
            <a:lvl9pPr indent="-298450" lvl="8" marL="4114800" rtl="0" algn="l">
              <a:spcBef>
                <a:spcPts val="800"/>
              </a:spcBef>
              <a:spcAft>
                <a:spcPts val="0"/>
              </a:spcAft>
              <a:buSzPts val="1100"/>
              <a:buChar char="►"/>
              <a:defRPr/>
            </a:lvl9pPr>
          </a:lstStyle>
          <a:p/>
        </p:txBody>
      </p:sp>
      <p:sp>
        <p:nvSpPr>
          <p:cNvPr id="140" name="Google Shape;140;p18"/>
          <p:cNvSpPr txBox="1"/>
          <p:nvPr>
            <p:ph idx="10" type="dt"/>
          </p:nvPr>
        </p:nvSpPr>
        <p:spPr>
          <a:xfrm rot="5400000">
            <a:off x="7616804" y="1342951"/>
            <a:ext cx="742800" cy="2286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41" name="Google Shape;141;p18"/>
          <p:cNvSpPr txBox="1"/>
          <p:nvPr>
            <p:ph idx="11" type="ftr"/>
          </p:nvPr>
        </p:nvSpPr>
        <p:spPr>
          <a:xfrm rot="5400000">
            <a:off x="6713753" y="2418900"/>
            <a:ext cx="2894700" cy="2286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42" name="Google Shape;142;p18"/>
          <p:cNvSpPr txBox="1"/>
          <p:nvPr>
            <p:ph idx="12" type="sldNum"/>
          </p:nvPr>
        </p:nvSpPr>
        <p:spPr>
          <a:xfrm>
            <a:off x="7764405" y="221797"/>
            <a:ext cx="628500" cy="575700"/>
          </a:xfrm>
          <a:prstGeom prst="rect">
            <a:avLst/>
          </a:prstGeom>
          <a:noFill/>
          <a:ln>
            <a:noFill/>
          </a:ln>
        </p:spPr>
        <p:txBody>
          <a:bodyPr anchorCtr="0" anchor="b" bIns="34275" lIns="68575" spcFirstLastPara="1" rIns="68575" wrap="square" tIns="34275">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 name="Shape 23"/>
        <p:cNvGrpSpPr/>
        <p:nvPr/>
      </p:nvGrpSpPr>
      <p:grpSpPr>
        <a:xfrm>
          <a:off x="0" y="0"/>
          <a:ext cx="0" cy="0"/>
          <a:chOff x="0" y="0"/>
          <a:chExt cx="0" cy="0"/>
        </a:xfrm>
      </p:grpSpPr>
      <p:sp>
        <p:nvSpPr>
          <p:cNvPr id="24" name="Google Shape;24;p3"/>
          <p:cNvSpPr txBox="1"/>
          <p:nvPr>
            <p:ph type="title"/>
          </p:nvPr>
        </p:nvSpPr>
        <p:spPr>
          <a:xfrm>
            <a:off x="484583" y="339539"/>
            <a:ext cx="7053600" cy="10503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Clr>
                <a:schemeClr val="lt2"/>
              </a:buClr>
              <a:buSzPts val="14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5" name="Google Shape;25;p3"/>
          <p:cNvSpPr txBox="1"/>
          <p:nvPr>
            <p:ph idx="1" type="body"/>
          </p:nvPr>
        </p:nvSpPr>
        <p:spPr>
          <a:xfrm>
            <a:off x="827484" y="1539689"/>
            <a:ext cx="6709800" cy="3146700"/>
          </a:xfrm>
          <a:prstGeom prst="rect">
            <a:avLst/>
          </a:prstGeom>
          <a:noFill/>
          <a:ln>
            <a:noFill/>
          </a:ln>
        </p:spPr>
        <p:txBody>
          <a:bodyPr anchorCtr="0" anchor="t" bIns="34275" lIns="68575" spcFirstLastPara="1" rIns="68575" wrap="square" tIns="34275">
            <a:normAutofit/>
          </a:bodyPr>
          <a:lstStyle>
            <a:lvl1pPr indent="-298450" lvl="0" marL="457200" rtl="0" algn="l">
              <a:spcBef>
                <a:spcPts val="800"/>
              </a:spcBef>
              <a:spcAft>
                <a:spcPts val="0"/>
              </a:spcAft>
              <a:buSzPts val="1100"/>
              <a:buChar char="►"/>
              <a:defRPr/>
            </a:lvl1pPr>
            <a:lvl2pPr indent="-298450" lvl="1" marL="914400" rtl="0" algn="l">
              <a:spcBef>
                <a:spcPts val="800"/>
              </a:spcBef>
              <a:spcAft>
                <a:spcPts val="0"/>
              </a:spcAft>
              <a:buSzPts val="1100"/>
              <a:buChar char="►"/>
              <a:defRPr/>
            </a:lvl2pPr>
            <a:lvl3pPr indent="-298450" lvl="2" marL="1371600" rtl="0" algn="l">
              <a:spcBef>
                <a:spcPts val="800"/>
              </a:spcBef>
              <a:spcAft>
                <a:spcPts val="0"/>
              </a:spcAft>
              <a:buSzPts val="1100"/>
              <a:buChar char="►"/>
              <a:defRPr/>
            </a:lvl3pPr>
            <a:lvl4pPr indent="-298450" lvl="3" marL="1828800" rtl="0" algn="l">
              <a:spcBef>
                <a:spcPts val="800"/>
              </a:spcBef>
              <a:spcAft>
                <a:spcPts val="0"/>
              </a:spcAft>
              <a:buSzPts val="1100"/>
              <a:buChar char="►"/>
              <a:defRPr/>
            </a:lvl4pPr>
            <a:lvl5pPr indent="-298450" lvl="4" marL="2286000" rtl="0" algn="l">
              <a:spcBef>
                <a:spcPts val="800"/>
              </a:spcBef>
              <a:spcAft>
                <a:spcPts val="0"/>
              </a:spcAft>
              <a:buSzPts val="1100"/>
              <a:buChar char="►"/>
              <a:defRPr/>
            </a:lvl5pPr>
            <a:lvl6pPr indent="-298450" lvl="5" marL="2743200" rtl="0" algn="l">
              <a:spcBef>
                <a:spcPts val="800"/>
              </a:spcBef>
              <a:spcAft>
                <a:spcPts val="0"/>
              </a:spcAft>
              <a:buSzPts val="1100"/>
              <a:buChar char="►"/>
              <a:defRPr/>
            </a:lvl6pPr>
            <a:lvl7pPr indent="-298450" lvl="6" marL="3200400" rtl="0" algn="l">
              <a:spcBef>
                <a:spcPts val="800"/>
              </a:spcBef>
              <a:spcAft>
                <a:spcPts val="0"/>
              </a:spcAft>
              <a:buSzPts val="1100"/>
              <a:buChar char="►"/>
              <a:defRPr/>
            </a:lvl7pPr>
            <a:lvl8pPr indent="-298450" lvl="7" marL="3657600" rtl="0" algn="l">
              <a:spcBef>
                <a:spcPts val="800"/>
              </a:spcBef>
              <a:spcAft>
                <a:spcPts val="0"/>
              </a:spcAft>
              <a:buSzPts val="1100"/>
              <a:buChar char="►"/>
              <a:defRPr/>
            </a:lvl8pPr>
            <a:lvl9pPr indent="-298450" lvl="8" marL="4114800" rtl="0" algn="l">
              <a:spcBef>
                <a:spcPts val="800"/>
              </a:spcBef>
              <a:spcAft>
                <a:spcPts val="0"/>
              </a:spcAft>
              <a:buSzPts val="1100"/>
              <a:buChar char="►"/>
              <a:defRPr/>
            </a:lvl9pPr>
          </a:lstStyle>
          <a:p/>
        </p:txBody>
      </p:sp>
      <p:sp>
        <p:nvSpPr>
          <p:cNvPr id="26" name="Google Shape;26;p3"/>
          <p:cNvSpPr txBox="1"/>
          <p:nvPr>
            <p:ph idx="10" type="dt"/>
          </p:nvPr>
        </p:nvSpPr>
        <p:spPr>
          <a:xfrm rot="5400000">
            <a:off x="7616804" y="1342951"/>
            <a:ext cx="742800" cy="2286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7" name="Google Shape;27;p3"/>
          <p:cNvSpPr txBox="1"/>
          <p:nvPr>
            <p:ph idx="11" type="ftr"/>
          </p:nvPr>
        </p:nvSpPr>
        <p:spPr>
          <a:xfrm rot="5400000">
            <a:off x="6713753" y="2418900"/>
            <a:ext cx="2894700" cy="2286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8" name="Google Shape;28;p3"/>
          <p:cNvSpPr txBox="1"/>
          <p:nvPr>
            <p:ph idx="12" type="sldNum"/>
          </p:nvPr>
        </p:nvSpPr>
        <p:spPr>
          <a:xfrm>
            <a:off x="7764405" y="221797"/>
            <a:ext cx="628500" cy="575700"/>
          </a:xfrm>
          <a:prstGeom prst="rect">
            <a:avLst/>
          </a:prstGeom>
          <a:noFill/>
          <a:ln>
            <a:noFill/>
          </a:ln>
        </p:spPr>
        <p:txBody>
          <a:bodyPr anchorCtr="0" anchor="b" bIns="34275" lIns="68575" spcFirstLastPara="1" rIns="68575" wrap="square" tIns="34275">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9" name="Shape 29"/>
        <p:cNvGrpSpPr/>
        <p:nvPr/>
      </p:nvGrpSpPr>
      <p:grpSpPr>
        <a:xfrm>
          <a:off x="0" y="0"/>
          <a:ext cx="0" cy="0"/>
          <a:chOff x="0" y="0"/>
          <a:chExt cx="0" cy="0"/>
        </a:xfrm>
      </p:grpSpPr>
      <p:sp>
        <p:nvSpPr>
          <p:cNvPr id="30" name="Google Shape;30;p4"/>
          <p:cNvSpPr txBox="1"/>
          <p:nvPr>
            <p:ph type="title"/>
          </p:nvPr>
        </p:nvSpPr>
        <p:spPr>
          <a:xfrm>
            <a:off x="866217" y="2146300"/>
            <a:ext cx="6619200" cy="14367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Clr>
                <a:schemeClr val="lt2"/>
              </a:buClr>
              <a:buSzPts val="3000"/>
              <a:buFont typeface="Century Gothic"/>
              <a:buNone/>
              <a:defRPr b="0" sz="3000" cap="none"/>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31" name="Google Shape;31;p4"/>
          <p:cNvSpPr txBox="1"/>
          <p:nvPr>
            <p:ph idx="1" type="body"/>
          </p:nvPr>
        </p:nvSpPr>
        <p:spPr>
          <a:xfrm>
            <a:off x="866216" y="3583036"/>
            <a:ext cx="6619200" cy="645300"/>
          </a:xfrm>
          <a:prstGeom prst="rect">
            <a:avLst/>
          </a:prstGeom>
          <a:noFill/>
          <a:ln>
            <a:noFill/>
          </a:ln>
        </p:spPr>
        <p:txBody>
          <a:bodyPr anchorCtr="0" anchor="t" bIns="34275" lIns="68575" spcFirstLastPara="1" rIns="68575" wrap="square" tIns="34275">
            <a:normAutofit/>
          </a:bodyPr>
          <a:lstStyle>
            <a:lvl1pPr indent="-228600" lvl="0" marL="457200" rtl="0" algn="l">
              <a:spcBef>
                <a:spcPts val="800"/>
              </a:spcBef>
              <a:spcAft>
                <a:spcPts val="0"/>
              </a:spcAft>
              <a:buSzPts val="1200"/>
              <a:buNone/>
              <a:defRPr sz="1500" cap="none">
                <a:solidFill>
                  <a:srgbClr val="86D1D8"/>
                </a:solidFill>
              </a:defRPr>
            </a:lvl1pPr>
            <a:lvl2pPr indent="-228600" lvl="1" marL="914400" rtl="0" algn="l">
              <a:spcBef>
                <a:spcPts val="800"/>
              </a:spcBef>
              <a:spcAft>
                <a:spcPts val="0"/>
              </a:spcAft>
              <a:buSzPts val="1100"/>
              <a:buNone/>
              <a:defRPr sz="1400">
                <a:solidFill>
                  <a:schemeClr val="lt1"/>
                </a:solidFill>
              </a:defRPr>
            </a:lvl2pPr>
            <a:lvl3pPr indent="-228600" lvl="2" marL="1371600" rtl="0" algn="l">
              <a:spcBef>
                <a:spcPts val="800"/>
              </a:spcBef>
              <a:spcAft>
                <a:spcPts val="0"/>
              </a:spcAft>
              <a:buSzPts val="1000"/>
              <a:buNone/>
              <a:defRPr sz="1200">
                <a:solidFill>
                  <a:schemeClr val="lt1"/>
                </a:solidFill>
              </a:defRPr>
            </a:lvl3pPr>
            <a:lvl4pPr indent="-228600" lvl="3" marL="1828800" rtl="0" algn="l">
              <a:spcBef>
                <a:spcPts val="800"/>
              </a:spcBef>
              <a:spcAft>
                <a:spcPts val="0"/>
              </a:spcAft>
              <a:buSzPts val="800"/>
              <a:buNone/>
              <a:defRPr sz="1100">
                <a:solidFill>
                  <a:schemeClr val="lt1"/>
                </a:solidFill>
              </a:defRPr>
            </a:lvl4pPr>
            <a:lvl5pPr indent="-228600" lvl="4" marL="2286000" rtl="0" algn="l">
              <a:spcBef>
                <a:spcPts val="800"/>
              </a:spcBef>
              <a:spcAft>
                <a:spcPts val="0"/>
              </a:spcAft>
              <a:buSzPts val="800"/>
              <a:buNone/>
              <a:defRPr sz="1100">
                <a:solidFill>
                  <a:schemeClr val="lt1"/>
                </a:solidFill>
              </a:defRPr>
            </a:lvl5pPr>
            <a:lvl6pPr indent="-228600" lvl="5" marL="2743200" rtl="0" algn="l">
              <a:spcBef>
                <a:spcPts val="800"/>
              </a:spcBef>
              <a:spcAft>
                <a:spcPts val="0"/>
              </a:spcAft>
              <a:buSzPts val="800"/>
              <a:buNone/>
              <a:defRPr sz="1100">
                <a:solidFill>
                  <a:schemeClr val="lt1"/>
                </a:solidFill>
              </a:defRPr>
            </a:lvl6pPr>
            <a:lvl7pPr indent="-228600" lvl="6" marL="3200400" rtl="0" algn="l">
              <a:spcBef>
                <a:spcPts val="800"/>
              </a:spcBef>
              <a:spcAft>
                <a:spcPts val="0"/>
              </a:spcAft>
              <a:buSzPts val="800"/>
              <a:buNone/>
              <a:defRPr sz="1100">
                <a:solidFill>
                  <a:schemeClr val="lt1"/>
                </a:solidFill>
              </a:defRPr>
            </a:lvl7pPr>
            <a:lvl8pPr indent="-228600" lvl="7" marL="3657600" rtl="0" algn="l">
              <a:spcBef>
                <a:spcPts val="800"/>
              </a:spcBef>
              <a:spcAft>
                <a:spcPts val="0"/>
              </a:spcAft>
              <a:buSzPts val="800"/>
              <a:buNone/>
              <a:defRPr sz="1100">
                <a:solidFill>
                  <a:schemeClr val="lt1"/>
                </a:solidFill>
              </a:defRPr>
            </a:lvl8pPr>
            <a:lvl9pPr indent="-228600" lvl="8" marL="4114800" rtl="0" algn="l">
              <a:spcBef>
                <a:spcPts val="800"/>
              </a:spcBef>
              <a:spcAft>
                <a:spcPts val="0"/>
              </a:spcAft>
              <a:buSzPts val="800"/>
              <a:buNone/>
              <a:defRPr sz="1100">
                <a:solidFill>
                  <a:schemeClr val="lt1"/>
                </a:solidFill>
              </a:defRPr>
            </a:lvl9pPr>
          </a:lstStyle>
          <a:p/>
        </p:txBody>
      </p:sp>
      <p:sp>
        <p:nvSpPr>
          <p:cNvPr id="32" name="Google Shape;32;p4"/>
          <p:cNvSpPr txBox="1"/>
          <p:nvPr>
            <p:ph idx="10" type="dt"/>
          </p:nvPr>
        </p:nvSpPr>
        <p:spPr>
          <a:xfrm rot="5400000">
            <a:off x="7616804" y="1342951"/>
            <a:ext cx="742800" cy="2286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33" name="Google Shape;33;p4"/>
          <p:cNvSpPr txBox="1"/>
          <p:nvPr>
            <p:ph idx="11" type="ftr"/>
          </p:nvPr>
        </p:nvSpPr>
        <p:spPr>
          <a:xfrm rot="5400000">
            <a:off x="6713753" y="2418900"/>
            <a:ext cx="2894700" cy="2286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34" name="Google Shape;34;p4"/>
          <p:cNvSpPr txBox="1"/>
          <p:nvPr>
            <p:ph idx="12" type="sldNum"/>
          </p:nvPr>
        </p:nvSpPr>
        <p:spPr>
          <a:xfrm>
            <a:off x="7764405" y="221797"/>
            <a:ext cx="628500" cy="575700"/>
          </a:xfrm>
          <a:prstGeom prst="rect">
            <a:avLst/>
          </a:prstGeom>
          <a:noFill/>
          <a:ln>
            <a:noFill/>
          </a:ln>
        </p:spPr>
        <p:txBody>
          <a:bodyPr anchorCtr="0" anchor="b" bIns="34275" lIns="68575" spcFirstLastPara="1" rIns="68575" wrap="square" tIns="34275">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5" name="Shape 35"/>
        <p:cNvGrpSpPr/>
        <p:nvPr/>
      </p:nvGrpSpPr>
      <p:grpSpPr>
        <a:xfrm>
          <a:off x="0" y="0"/>
          <a:ext cx="0" cy="0"/>
          <a:chOff x="0" y="0"/>
          <a:chExt cx="0" cy="0"/>
        </a:xfrm>
      </p:grpSpPr>
      <p:sp>
        <p:nvSpPr>
          <p:cNvPr id="36" name="Google Shape;36;p5"/>
          <p:cNvSpPr txBox="1"/>
          <p:nvPr>
            <p:ph type="title"/>
          </p:nvPr>
        </p:nvSpPr>
        <p:spPr>
          <a:xfrm>
            <a:off x="484583" y="339539"/>
            <a:ext cx="7053600" cy="10503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Clr>
                <a:schemeClr val="lt2"/>
              </a:buClr>
              <a:buSzPts val="14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37" name="Google Shape;37;p5"/>
          <p:cNvSpPr txBox="1"/>
          <p:nvPr>
            <p:ph idx="1" type="body"/>
          </p:nvPr>
        </p:nvSpPr>
        <p:spPr>
          <a:xfrm>
            <a:off x="827484" y="1545431"/>
            <a:ext cx="3297300" cy="3146700"/>
          </a:xfrm>
          <a:prstGeom prst="rect">
            <a:avLst/>
          </a:prstGeom>
          <a:noFill/>
          <a:ln>
            <a:noFill/>
          </a:ln>
        </p:spPr>
        <p:txBody>
          <a:bodyPr anchorCtr="0" anchor="t" bIns="34275" lIns="68575" spcFirstLastPara="1" rIns="68575" wrap="square" tIns="34275">
            <a:normAutofit/>
          </a:bodyPr>
          <a:lstStyle>
            <a:lvl1pPr indent="-298450" lvl="0" marL="457200" rtl="0" algn="l">
              <a:spcBef>
                <a:spcPts val="800"/>
              </a:spcBef>
              <a:spcAft>
                <a:spcPts val="0"/>
              </a:spcAft>
              <a:buSzPts val="1100"/>
              <a:buChar char="►"/>
              <a:defRPr sz="1400"/>
            </a:lvl1pPr>
            <a:lvl2pPr indent="-292100" lvl="1" marL="914400" rtl="0" algn="l">
              <a:spcBef>
                <a:spcPts val="800"/>
              </a:spcBef>
              <a:spcAft>
                <a:spcPts val="0"/>
              </a:spcAft>
              <a:buSzPts val="1000"/>
              <a:buChar char="►"/>
              <a:defRPr sz="1200"/>
            </a:lvl2pPr>
            <a:lvl3pPr indent="-279400" lvl="2" marL="1371600" rtl="0" algn="l">
              <a:spcBef>
                <a:spcPts val="800"/>
              </a:spcBef>
              <a:spcAft>
                <a:spcPts val="0"/>
              </a:spcAft>
              <a:buSzPts val="800"/>
              <a:buChar char="►"/>
              <a:defRPr sz="1100"/>
            </a:lvl3pPr>
            <a:lvl4pPr indent="-273050" lvl="3" marL="1828800" rtl="0" algn="l">
              <a:spcBef>
                <a:spcPts val="800"/>
              </a:spcBef>
              <a:spcAft>
                <a:spcPts val="0"/>
              </a:spcAft>
              <a:buSzPts val="700"/>
              <a:buChar char="►"/>
              <a:defRPr sz="900"/>
            </a:lvl4pPr>
            <a:lvl5pPr indent="-273050" lvl="4" marL="2286000" rtl="0" algn="l">
              <a:spcBef>
                <a:spcPts val="800"/>
              </a:spcBef>
              <a:spcAft>
                <a:spcPts val="0"/>
              </a:spcAft>
              <a:buSzPts val="700"/>
              <a:buChar char="►"/>
              <a:defRPr sz="900"/>
            </a:lvl5pPr>
            <a:lvl6pPr indent="-273050" lvl="5" marL="2743200" rtl="0" algn="l">
              <a:spcBef>
                <a:spcPts val="800"/>
              </a:spcBef>
              <a:spcAft>
                <a:spcPts val="0"/>
              </a:spcAft>
              <a:buSzPts val="700"/>
              <a:buChar char="►"/>
              <a:defRPr sz="900"/>
            </a:lvl6pPr>
            <a:lvl7pPr indent="-273050" lvl="6" marL="3200400" rtl="0" algn="l">
              <a:spcBef>
                <a:spcPts val="800"/>
              </a:spcBef>
              <a:spcAft>
                <a:spcPts val="0"/>
              </a:spcAft>
              <a:buSzPts val="700"/>
              <a:buChar char="►"/>
              <a:defRPr sz="900"/>
            </a:lvl7pPr>
            <a:lvl8pPr indent="-273050" lvl="7" marL="3657600" rtl="0" algn="l">
              <a:spcBef>
                <a:spcPts val="800"/>
              </a:spcBef>
              <a:spcAft>
                <a:spcPts val="0"/>
              </a:spcAft>
              <a:buSzPts val="700"/>
              <a:buChar char="►"/>
              <a:defRPr sz="900"/>
            </a:lvl8pPr>
            <a:lvl9pPr indent="-273050" lvl="8" marL="4114800" rtl="0" algn="l">
              <a:spcBef>
                <a:spcPts val="800"/>
              </a:spcBef>
              <a:spcAft>
                <a:spcPts val="0"/>
              </a:spcAft>
              <a:buSzPts val="700"/>
              <a:buChar char="►"/>
              <a:defRPr sz="900"/>
            </a:lvl9pPr>
          </a:lstStyle>
          <a:p/>
        </p:txBody>
      </p:sp>
      <p:sp>
        <p:nvSpPr>
          <p:cNvPr id="38" name="Google Shape;38;p5"/>
          <p:cNvSpPr txBox="1"/>
          <p:nvPr>
            <p:ph idx="2" type="body"/>
          </p:nvPr>
        </p:nvSpPr>
        <p:spPr>
          <a:xfrm>
            <a:off x="4240870" y="1542069"/>
            <a:ext cx="3297300" cy="3150300"/>
          </a:xfrm>
          <a:prstGeom prst="rect">
            <a:avLst/>
          </a:prstGeom>
          <a:noFill/>
          <a:ln>
            <a:noFill/>
          </a:ln>
        </p:spPr>
        <p:txBody>
          <a:bodyPr anchorCtr="0" anchor="t" bIns="34275" lIns="68575" spcFirstLastPara="1" rIns="68575" wrap="square" tIns="34275">
            <a:normAutofit/>
          </a:bodyPr>
          <a:lstStyle>
            <a:lvl1pPr indent="-298450" lvl="0" marL="457200" rtl="0" algn="l">
              <a:spcBef>
                <a:spcPts val="800"/>
              </a:spcBef>
              <a:spcAft>
                <a:spcPts val="0"/>
              </a:spcAft>
              <a:buSzPts val="1100"/>
              <a:buChar char="►"/>
              <a:defRPr sz="1400"/>
            </a:lvl1pPr>
            <a:lvl2pPr indent="-292100" lvl="1" marL="914400" rtl="0" algn="l">
              <a:spcBef>
                <a:spcPts val="800"/>
              </a:spcBef>
              <a:spcAft>
                <a:spcPts val="0"/>
              </a:spcAft>
              <a:buSzPts val="1000"/>
              <a:buChar char="►"/>
              <a:defRPr sz="1200"/>
            </a:lvl2pPr>
            <a:lvl3pPr indent="-279400" lvl="2" marL="1371600" rtl="0" algn="l">
              <a:spcBef>
                <a:spcPts val="800"/>
              </a:spcBef>
              <a:spcAft>
                <a:spcPts val="0"/>
              </a:spcAft>
              <a:buSzPts val="800"/>
              <a:buChar char="►"/>
              <a:defRPr sz="1100"/>
            </a:lvl3pPr>
            <a:lvl4pPr indent="-273050" lvl="3" marL="1828800" rtl="0" algn="l">
              <a:spcBef>
                <a:spcPts val="800"/>
              </a:spcBef>
              <a:spcAft>
                <a:spcPts val="0"/>
              </a:spcAft>
              <a:buSzPts val="700"/>
              <a:buChar char="►"/>
              <a:defRPr sz="900"/>
            </a:lvl4pPr>
            <a:lvl5pPr indent="-273050" lvl="4" marL="2286000" rtl="0" algn="l">
              <a:spcBef>
                <a:spcPts val="800"/>
              </a:spcBef>
              <a:spcAft>
                <a:spcPts val="0"/>
              </a:spcAft>
              <a:buSzPts val="700"/>
              <a:buChar char="►"/>
              <a:defRPr sz="900"/>
            </a:lvl5pPr>
            <a:lvl6pPr indent="-273050" lvl="5" marL="2743200" rtl="0" algn="l">
              <a:spcBef>
                <a:spcPts val="800"/>
              </a:spcBef>
              <a:spcAft>
                <a:spcPts val="0"/>
              </a:spcAft>
              <a:buSzPts val="700"/>
              <a:buChar char="►"/>
              <a:defRPr sz="900"/>
            </a:lvl6pPr>
            <a:lvl7pPr indent="-273050" lvl="6" marL="3200400" rtl="0" algn="l">
              <a:spcBef>
                <a:spcPts val="800"/>
              </a:spcBef>
              <a:spcAft>
                <a:spcPts val="0"/>
              </a:spcAft>
              <a:buSzPts val="700"/>
              <a:buChar char="►"/>
              <a:defRPr sz="900"/>
            </a:lvl7pPr>
            <a:lvl8pPr indent="-273050" lvl="7" marL="3657600" rtl="0" algn="l">
              <a:spcBef>
                <a:spcPts val="800"/>
              </a:spcBef>
              <a:spcAft>
                <a:spcPts val="0"/>
              </a:spcAft>
              <a:buSzPts val="700"/>
              <a:buChar char="►"/>
              <a:defRPr sz="900"/>
            </a:lvl8pPr>
            <a:lvl9pPr indent="-273050" lvl="8" marL="4114800" rtl="0" algn="l">
              <a:spcBef>
                <a:spcPts val="800"/>
              </a:spcBef>
              <a:spcAft>
                <a:spcPts val="0"/>
              </a:spcAft>
              <a:buSzPts val="700"/>
              <a:buChar char="►"/>
              <a:defRPr sz="900"/>
            </a:lvl9pPr>
          </a:lstStyle>
          <a:p/>
        </p:txBody>
      </p:sp>
      <p:sp>
        <p:nvSpPr>
          <p:cNvPr id="39" name="Google Shape;39;p5"/>
          <p:cNvSpPr txBox="1"/>
          <p:nvPr>
            <p:ph idx="10" type="dt"/>
          </p:nvPr>
        </p:nvSpPr>
        <p:spPr>
          <a:xfrm rot="5400000">
            <a:off x="7616804" y="1342951"/>
            <a:ext cx="742800" cy="2286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40" name="Google Shape;40;p5"/>
          <p:cNvSpPr txBox="1"/>
          <p:nvPr>
            <p:ph idx="11" type="ftr"/>
          </p:nvPr>
        </p:nvSpPr>
        <p:spPr>
          <a:xfrm rot="5400000">
            <a:off x="6713753" y="2418900"/>
            <a:ext cx="2894700" cy="2286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41" name="Google Shape;41;p5"/>
          <p:cNvSpPr txBox="1"/>
          <p:nvPr>
            <p:ph idx="12" type="sldNum"/>
          </p:nvPr>
        </p:nvSpPr>
        <p:spPr>
          <a:xfrm>
            <a:off x="7764405" y="221797"/>
            <a:ext cx="628500" cy="575700"/>
          </a:xfrm>
          <a:prstGeom prst="rect">
            <a:avLst/>
          </a:prstGeom>
          <a:noFill/>
          <a:ln>
            <a:noFill/>
          </a:ln>
        </p:spPr>
        <p:txBody>
          <a:bodyPr anchorCtr="0" anchor="b" bIns="34275" lIns="68575" spcFirstLastPara="1" rIns="68575" wrap="square" tIns="34275">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2" name="Shape 42"/>
        <p:cNvGrpSpPr/>
        <p:nvPr/>
      </p:nvGrpSpPr>
      <p:grpSpPr>
        <a:xfrm>
          <a:off x="0" y="0"/>
          <a:ext cx="0" cy="0"/>
          <a:chOff x="0" y="0"/>
          <a:chExt cx="0" cy="0"/>
        </a:xfrm>
      </p:grpSpPr>
      <p:sp>
        <p:nvSpPr>
          <p:cNvPr id="43" name="Google Shape;43;p6"/>
          <p:cNvSpPr txBox="1"/>
          <p:nvPr>
            <p:ph type="title"/>
          </p:nvPr>
        </p:nvSpPr>
        <p:spPr>
          <a:xfrm>
            <a:off x="484583" y="339539"/>
            <a:ext cx="7053600" cy="10503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Clr>
                <a:schemeClr val="lt2"/>
              </a:buClr>
              <a:buSzPts val="3200"/>
              <a:buFont typeface="Century Gothic"/>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44" name="Google Shape;44;p6"/>
          <p:cNvSpPr txBox="1"/>
          <p:nvPr>
            <p:ph idx="1" type="body"/>
          </p:nvPr>
        </p:nvSpPr>
        <p:spPr>
          <a:xfrm>
            <a:off x="827485" y="1428750"/>
            <a:ext cx="3297300" cy="432300"/>
          </a:xfrm>
          <a:prstGeom prst="rect">
            <a:avLst/>
          </a:prstGeom>
          <a:noFill/>
          <a:ln>
            <a:noFill/>
          </a:ln>
        </p:spPr>
        <p:txBody>
          <a:bodyPr anchorCtr="0" anchor="b" bIns="34275" lIns="68575" spcFirstLastPara="1" rIns="68575" wrap="square" tIns="34275">
            <a:noAutofit/>
          </a:bodyPr>
          <a:lstStyle>
            <a:lvl1pPr indent="-228600" lvl="0" marL="457200" rtl="0" algn="l">
              <a:spcBef>
                <a:spcPts val="800"/>
              </a:spcBef>
              <a:spcAft>
                <a:spcPts val="0"/>
              </a:spcAft>
              <a:buSzPts val="1400"/>
              <a:buNone/>
              <a:defRPr b="0" sz="1800">
                <a:solidFill>
                  <a:srgbClr val="86D1D8"/>
                </a:solidFill>
              </a:defRPr>
            </a:lvl1pPr>
            <a:lvl2pPr indent="-228600" lvl="1" marL="914400" rtl="0" algn="l">
              <a:spcBef>
                <a:spcPts val="800"/>
              </a:spcBef>
              <a:spcAft>
                <a:spcPts val="0"/>
              </a:spcAft>
              <a:buSzPts val="1200"/>
              <a:buNone/>
              <a:defRPr b="1" sz="1500"/>
            </a:lvl2pPr>
            <a:lvl3pPr indent="-228600" lvl="2" marL="1371600" rtl="0" algn="l">
              <a:spcBef>
                <a:spcPts val="800"/>
              </a:spcBef>
              <a:spcAft>
                <a:spcPts val="0"/>
              </a:spcAft>
              <a:buSzPts val="1100"/>
              <a:buNone/>
              <a:defRPr b="1" sz="1400"/>
            </a:lvl3pPr>
            <a:lvl4pPr indent="-228600" lvl="3" marL="1828800" rtl="0" algn="l">
              <a:spcBef>
                <a:spcPts val="800"/>
              </a:spcBef>
              <a:spcAft>
                <a:spcPts val="0"/>
              </a:spcAft>
              <a:buSzPts val="1000"/>
              <a:buNone/>
              <a:defRPr b="1" sz="1200"/>
            </a:lvl4pPr>
            <a:lvl5pPr indent="-228600" lvl="4" marL="2286000" rtl="0" algn="l">
              <a:spcBef>
                <a:spcPts val="800"/>
              </a:spcBef>
              <a:spcAft>
                <a:spcPts val="0"/>
              </a:spcAft>
              <a:buSzPts val="1000"/>
              <a:buNone/>
              <a:defRPr b="1" sz="1200"/>
            </a:lvl5pPr>
            <a:lvl6pPr indent="-228600" lvl="5" marL="2743200" rtl="0" algn="l">
              <a:spcBef>
                <a:spcPts val="800"/>
              </a:spcBef>
              <a:spcAft>
                <a:spcPts val="0"/>
              </a:spcAft>
              <a:buSzPts val="1000"/>
              <a:buNone/>
              <a:defRPr b="1" sz="1200"/>
            </a:lvl6pPr>
            <a:lvl7pPr indent="-228600" lvl="6" marL="3200400" rtl="0" algn="l">
              <a:spcBef>
                <a:spcPts val="800"/>
              </a:spcBef>
              <a:spcAft>
                <a:spcPts val="0"/>
              </a:spcAft>
              <a:buSzPts val="1000"/>
              <a:buNone/>
              <a:defRPr b="1" sz="1200"/>
            </a:lvl7pPr>
            <a:lvl8pPr indent="-228600" lvl="7" marL="3657600" rtl="0" algn="l">
              <a:spcBef>
                <a:spcPts val="800"/>
              </a:spcBef>
              <a:spcAft>
                <a:spcPts val="0"/>
              </a:spcAft>
              <a:buSzPts val="1000"/>
              <a:buNone/>
              <a:defRPr b="1" sz="1200"/>
            </a:lvl8pPr>
            <a:lvl9pPr indent="-228600" lvl="8" marL="4114800" rtl="0" algn="l">
              <a:spcBef>
                <a:spcPts val="800"/>
              </a:spcBef>
              <a:spcAft>
                <a:spcPts val="0"/>
              </a:spcAft>
              <a:buSzPts val="1000"/>
              <a:buNone/>
              <a:defRPr b="1" sz="1200"/>
            </a:lvl9pPr>
          </a:lstStyle>
          <a:p/>
        </p:txBody>
      </p:sp>
      <p:sp>
        <p:nvSpPr>
          <p:cNvPr id="45" name="Google Shape;45;p6"/>
          <p:cNvSpPr txBox="1"/>
          <p:nvPr>
            <p:ph idx="2" type="body"/>
          </p:nvPr>
        </p:nvSpPr>
        <p:spPr>
          <a:xfrm>
            <a:off x="827484" y="1885950"/>
            <a:ext cx="3297300" cy="2806200"/>
          </a:xfrm>
          <a:prstGeom prst="rect">
            <a:avLst/>
          </a:prstGeom>
          <a:noFill/>
          <a:ln>
            <a:noFill/>
          </a:ln>
        </p:spPr>
        <p:txBody>
          <a:bodyPr anchorCtr="0" anchor="t" bIns="34275" lIns="68575" spcFirstLastPara="1" rIns="68575" wrap="square" tIns="34275">
            <a:normAutofit/>
          </a:bodyPr>
          <a:lstStyle>
            <a:lvl1pPr indent="-298450" lvl="0" marL="457200" rtl="0" algn="l">
              <a:spcBef>
                <a:spcPts val="800"/>
              </a:spcBef>
              <a:spcAft>
                <a:spcPts val="0"/>
              </a:spcAft>
              <a:buSzPts val="1100"/>
              <a:buChar char="►"/>
              <a:defRPr sz="1400"/>
            </a:lvl1pPr>
            <a:lvl2pPr indent="-292100" lvl="1" marL="914400" rtl="0" algn="l">
              <a:spcBef>
                <a:spcPts val="800"/>
              </a:spcBef>
              <a:spcAft>
                <a:spcPts val="0"/>
              </a:spcAft>
              <a:buSzPts val="1000"/>
              <a:buChar char="►"/>
              <a:defRPr sz="1200"/>
            </a:lvl2pPr>
            <a:lvl3pPr indent="-279400" lvl="2" marL="1371600" rtl="0" algn="l">
              <a:spcBef>
                <a:spcPts val="800"/>
              </a:spcBef>
              <a:spcAft>
                <a:spcPts val="0"/>
              </a:spcAft>
              <a:buSzPts val="800"/>
              <a:buChar char="►"/>
              <a:defRPr sz="1100"/>
            </a:lvl3pPr>
            <a:lvl4pPr indent="-273050" lvl="3" marL="1828800" rtl="0" algn="l">
              <a:spcBef>
                <a:spcPts val="800"/>
              </a:spcBef>
              <a:spcAft>
                <a:spcPts val="0"/>
              </a:spcAft>
              <a:buSzPts val="700"/>
              <a:buChar char="►"/>
              <a:defRPr sz="900"/>
            </a:lvl4pPr>
            <a:lvl5pPr indent="-273050" lvl="4" marL="2286000" rtl="0" algn="l">
              <a:spcBef>
                <a:spcPts val="800"/>
              </a:spcBef>
              <a:spcAft>
                <a:spcPts val="0"/>
              </a:spcAft>
              <a:buSzPts val="700"/>
              <a:buChar char="►"/>
              <a:defRPr sz="900"/>
            </a:lvl5pPr>
            <a:lvl6pPr indent="-273050" lvl="5" marL="2743200" rtl="0" algn="l">
              <a:spcBef>
                <a:spcPts val="800"/>
              </a:spcBef>
              <a:spcAft>
                <a:spcPts val="0"/>
              </a:spcAft>
              <a:buSzPts val="700"/>
              <a:buChar char="►"/>
              <a:defRPr sz="900"/>
            </a:lvl6pPr>
            <a:lvl7pPr indent="-273050" lvl="6" marL="3200400" rtl="0" algn="l">
              <a:spcBef>
                <a:spcPts val="800"/>
              </a:spcBef>
              <a:spcAft>
                <a:spcPts val="0"/>
              </a:spcAft>
              <a:buSzPts val="700"/>
              <a:buChar char="►"/>
              <a:defRPr sz="900"/>
            </a:lvl7pPr>
            <a:lvl8pPr indent="-273050" lvl="7" marL="3657600" rtl="0" algn="l">
              <a:spcBef>
                <a:spcPts val="800"/>
              </a:spcBef>
              <a:spcAft>
                <a:spcPts val="0"/>
              </a:spcAft>
              <a:buSzPts val="700"/>
              <a:buChar char="►"/>
              <a:defRPr sz="900"/>
            </a:lvl8pPr>
            <a:lvl9pPr indent="-273050" lvl="8" marL="4114800" rtl="0" algn="l">
              <a:spcBef>
                <a:spcPts val="800"/>
              </a:spcBef>
              <a:spcAft>
                <a:spcPts val="0"/>
              </a:spcAft>
              <a:buSzPts val="700"/>
              <a:buChar char="►"/>
              <a:defRPr sz="900"/>
            </a:lvl9pPr>
          </a:lstStyle>
          <a:p/>
        </p:txBody>
      </p:sp>
      <p:sp>
        <p:nvSpPr>
          <p:cNvPr id="46" name="Google Shape;46;p6"/>
          <p:cNvSpPr txBox="1"/>
          <p:nvPr>
            <p:ph idx="3" type="body"/>
          </p:nvPr>
        </p:nvSpPr>
        <p:spPr>
          <a:xfrm>
            <a:off x="4240871" y="1428750"/>
            <a:ext cx="3297300" cy="432300"/>
          </a:xfrm>
          <a:prstGeom prst="rect">
            <a:avLst/>
          </a:prstGeom>
          <a:noFill/>
          <a:ln>
            <a:noFill/>
          </a:ln>
        </p:spPr>
        <p:txBody>
          <a:bodyPr anchorCtr="0" anchor="b" bIns="34275" lIns="68575" spcFirstLastPara="1" rIns="68575" wrap="square" tIns="34275">
            <a:noAutofit/>
          </a:bodyPr>
          <a:lstStyle>
            <a:lvl1pPr indent="-228600" lvl="0" marL="457200" rtl="0" algn="l">
              <a:spcBef>
                <a:spcPts val="800"/>
              </a:spcBef>
              <a:spcAft>
                <a:spcPts val="0"/>
              </a:spcAft>
              <a:buSzPts val="1400"/>
              <a:buNone/>
              <a:defRPr b="0" sz="1800">
                <a:solidFill>
                  <a:srgbClr val="86D1D8"/>
                </a:solidFill>
              </a:defRPr>
            </a:lvl1pPr>
            <a:lvl2pPr indent="-228600" lvl="1" marL="914400" rtl="0" algn="l">
              <a:spcBef>
                <a:spcPts val="800"/>
              </a:spcBef>
              <a:spcAft>
                <a:spcPts val="0"/>
              </a:spcAft>
              <a:buSzPts val="1200"/>
              <a:buNone/>
              <a:defRPr b="1" sz="1500"/>
            </a:lvl2pPr>
            <a:lvl3pPr indent="-228600" lvl="2" marL="1371600" rtl="0" algn="l">
              <a:spcBef>
                <a:spcPts val="800"/>
              </a:spcBef>
              <a:spcAft>
                <a:spcPts val="0"/>
              </a:spcAft>
              <a:buSzPts val="1100"/>
              <a:buNone/>
              <a:defRPr b="1" sz="1400"/>
            </a:lvl3pPr>
            <a:lvl4pPr indent="-228600" lvl="3" marL="1828800" rtl="0" algn="l">
              <a:spcBef>
                <a:spcPts val="800"/>
              </a:spcBef>
              <a:spcAft>
                <a:spcPts val="0"/>
              </a:spcAft>
              <a:buSzPts val="1000"/>
              <a:buNone/>
              <a:defRPr b="1" sz="1200"/>
            </a:lvl4pPr>
            <a:lvl5pPr indent="-228600" lvl="4" marL="2286000" rtl="0" algn="l">
              <a:spcBef>
                <a:spcPts val="800"/>
              </a:spcBef>
              <a:spcAft>
                <a:spcPts val="0"/>
              </a:spcAft>
              <a:buSzPts val="1000"/>
              <a:buNone/>
              <a:defRPr b="1" sz="1200"/>
            </a:lvl5pPr>
            <a:lvl6pPr indent="-228600" lvl="5" marL="2743200" rtl="0" algn="l">
              <a:spcBef>
                <a:spcPts val="800"/>
              </a:spcBef>
              <a:spcAft>
                <a:spcPts val="0"/>
              </a:spcAft>
              <a:buSzPts val="1000"/>
              <a:buNone/>
              <a:defRPr b="1" sz="1200"/>
            </a:lvl6pPr>
            <a:lvl7pPr indent="-228600" lvl="6" marL="3200400" rtl="0" algn="l">
              <a:spcBef>
                <a:spcPts val="800"/>
              </a:spcBef>
              <a:spcAft>
                <a:spcPts val="0"/>
              </a:spcAft>
              <a:buSzPts val="1000"/>
              <a:buNone/>
              <a:defRPr b="1" sz="1200"/>
            </a:lvl7pPr>
            <a:lvl8pPr indent="-228600" lvl="7" marL="3657600" rtl="0" algn="l">
              <a:spcBef>
                <a:spcPts val="800"/>
              </a:spcBef>
              <a:spcAft>
                <a:spcPts val="0"/>
              </a:spcAft>
              <a:buSzPts val="1000"/>
              <a:buNone/>
              <a:defRPr b="1" sz="1200"/>
            </a:lvl8pPr>
            <a:lvl9pPr indent="-228600" lvl="8" marL="4114800" rtl="0" algn="l">
              <a:spcBef>
                <a:spcPts val="800"/>
              </a:spcBef>
              <a:spcAft>
                <a:spcPts val="0"/>
              </a:spcAft>
              <a:buSzPts val="1000"/>
              <a:buNone/>
              <a:defRPr b="1" sz="1200"/>
            </a:lvl9pPr>
          </a:lstStyle>
          <a:p/>
        </p:txBody>
      </p:sp>
      <p:sp>
        <p:nvSpPr>
          <p:cNvPr id="47" name="Google Shape;47;p6"/>
          <p:cNvSpPr txBox="1"/>
          <p:nvPr>
            <p:ph idx="4" type="body"/>
          </p:nvPr>
        </p:nvSpPr>
        <p:spPr>
          <a:xfrm>
            <a:off x="4240871" y="1885950"/>
            <a:ext cx="3297300" cy="2806200"/>
          </a:xfrm>
          <a:prstGeom prst="rect">
            <a:avLst/>
          </a:prstGeom>
          <a:noFill/>
          <a:ln>
            <a:noFill/>
          </a:ln>
        </p:spPr>
        <p:txBody>
          <a:bodyPr anchorCtr="0" anchor="t" bIns="34275" lIns="68575" spcFirstLastPara="1" rIns="68575" wrap="square" tIns="34275">
            <a:normAutofit/>
          </a:bodyPr>
          <a:lstStyle>
            <a:lvl1pPr indent="-298450" lvl="0" marL="457200" rtl="0" algn="l">
              <a:spcBef>
                <a:spcPts val="800"/>
              </a:spcBef>
              <a:spcAft>
                <a:spcPts val="0"/>
              </a:spcAft>
              <a:buSzPts val="1100"/>
              <a:buChar char="►"/>
              <a:defRPr sz="1400"/>
            </a:lvl1pPr>
            <a:lvl2pPr indent="-292100" lvl="1" marL="914400" rtl="0" algn="l">
              <a:spcBef>
                <a:spcPts val="800"/>
              </a:spcBef>
              <a:spcAft>
                <a:spcPts val="0"/>
              </a:spcAft>
              <a:buSzPts val="1000"/>
              <a:buChar char="►"/>
              <a:defRPr sz="1200"/>
            </a:lvl2pPr>
            <a:lvl3pPr indent="-279400" lvl="2" marL="1371600" rtl="0" algn="l">
              <a:spcBef>
                <a:spcPts val="800"/>
              </a:spcBef>
              <a:spcAft>
                <a:spcPts val="0"/>
              </a:spcAft>
              <a:buSzPts val="800"/>
              <a:buChar char="►"/>
              <a:defRPr sz="1100"/>
            </a:lvl3pPr>
            <a:lvl4pPr indent="-273050" lvl="3" marL="1828800" rtl="0" algn="l">
              <a:spcBef>
                <a:spcPts val="800"/>
              </a:spcBef>
              <a:spcAft>
                <a:spcPts val="0"/>
              </a:spcAft>
              <a:buSzPts val="700"/>
              <a:buChar char="►"/>
              <a:defRPr sz="900"/>
            </a:lvl4pPr>
            <a:lvl5pPr indent="-273050" lvl="4" marL="2286000" rtl="0" algn="l">
              <a:spcBef>
                <a:spcPts val="800"/>
              </a:spcBef>
              <a:spcAft>
                <a:spcPts val="0"/>
              </a:spcAft>
              <a:buSzPts val="700"/>
              <a:buChar char="►"/>
              <a:defRPr sz="900"/>
            </a:lvl5pPr>
            <a:lvl6pPr indent="-273050" lvl="5" marL="2743200" rtl="0" algn="l">
              <a:spcBef>
                <a:spcPts val="800"/>
              </a:spcBef>
              <a:spcAft>
                <a:spcPts val="0"/>
              </a:spcAft>
              <a:buSzPts val="700"/>
              <a:buChar char="►"/>
              <a:defRPr sz="900"/>
            </a:lvl6pPr>
            <a:lvl7pPr indent="-273050" lvl="6" marL="3200400" rtl="0" algn="l">
              <a:spcBef>
                <a:spcPts val="800"/>
              </a:spcBef>
              <a:spcAft>
                <a:spcPts val="0"/>
              </a:spcAft>
              <a:buSzPts val="700"/>
              <a:buChar char="►"/>
              <a:defRPr sz="900"/>
            </a:lvl7pPr>
            <a:lvl8pPr indent="-273050" lvl="7" marL="3657600" rtl="0" algn="l">
              <a:spcBef>
                <a:spcPts val="800"/>
              </a:spcBef>
              <a:spcAft>
                <a:spcPts val="0"/>
              </a:spcAft>
              <a:buSzPts val="700"/>
              <a:buChar char="►"/>
              <a:defRPr sz="900"/>
            </a:lvl8pPr>
            <a:lvl9pPr indent="-273050" lvl="8" marL="4114800" rtl="0" algn="l">
              <a:spcBef>
                <a:spcPts val="800"/>
              </a:spcBef>
              <a:spcAft>
                <a:spcPts val="0"/>
              </a:spcAft>
              <a:buSzPts val="700"/>
              <a:buChar char="►"/>
              <a:defRPr sz="900"/>
            </a:lvl9pPr>
          </a:lstStyle>
          <a:p/>
        </p:txBody>
      </p:sp>
      <p:sp>
        <p:nvSpPr>
          <p:cNvPr id="48" name="Google Shape;48;p6"/>
          <p:cNvSpPr txBox="1"/>
          <p:nvPr>
            <p:ph idx="10" type="dt"/>
          </p:nvPr>
        </p:nvSpPr>
        <p:spPr>
          <a:xfrm rot="5400000">
            <a:off x="7616804" y="1342951"/>
            <a:ext cx="742800" cy="2286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49" name="Google Shape;49;p6"/>
          <p:cNvSpPr txBox="1"/>
          <p:nvPr>
            <p:ph idx="11" type="ftr"/>
          </p:nvPr>
        </p:nvSpPr>
        <p:spPr>
          <a:xfrm rot="5400000">
            <a:off x="6713753" y="2418900"/>
            <a:ext cx="2894700" cy="2286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50" name="Google Shape;50;p6"/>
          <p:cNvSpPr txBox="1"/>
          <p:nvPr>
            <p:ph idx="12" type="sldNum"/>
          </p:nvPr>
        </p:nvSpPr>
        <p:spPr>
          <a:xfrm>
            <a:off x="7764405" y="221797"/>
            <a:ext cx="628500" cy="575700"/>
          </a:xfrm>
          <a:prstGeom prst="rect">
            <a:avLst/>
          </a:prstGeom>
          <a:noFill/>
          <a:ln>
            <a:noFill/>
          </a:ln>
        </p:spPr>
        <p:txBody>
          <a:bodyPr anchorCtr="0" anchor="b" bIns="34275" lIns="68575" spcFirstLastPara="1" rIns="68575" wrap="square" tIns="34275">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1" name="Shape 51"/>
        <p:cNvGrpSpPr/>
        <p:nvPr/>
      </p:nvGrpSpPr>
      <p:grpSpPr>
        <a:xfrm>
          <a:off x="0" y="0"/>
          <a:ext cx="0" cy="0"/>
          <a:chOff x="0" y="0"/>
          <a:chExt cx="0" cy="0"/>
        </a:xfrm>
      </p:grpSpPr>
      <p:sp>
        <p:nvSpPr>
          <p:cNvPr id="52" name="Google Shape;52;p7"/>
          <p:cNvSpPr txBox="1"/>
          <p:nvPr>
            <p:ph type="title"/>
          </p:nvPr>
        </p:nvSpPr>
        <p:spPr>
          <a:xfrm>
            <a:off x="484583" y="339539"/>
            <a:ext cx="7053600" cy="10503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Clr>
                <a:schemeClr val="lt2"/>
              </a:buClr>
              <a:buSzPts val="14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53" name="Google Shape;53;p7"/>
          <p:cNvSpPr txBox="1"/>
          <p:nvPr>
            <p:ph idx="10" type="dt"/>
          </p:nvPr>
        </p:nvSpPr>
        <p:spPr>
          <a:xfrm rot="5400000">
            <a:off x="7616804" y="1342951"/>
            <a:ext cx="742800" cy="2286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54" name="Google Shape;54;p7"/>
          <p:cNvSpPr txBox="1"/>
          <p:nvPr>
            <p:ph idx="11" type="ftr"/>
          </p:nvPr>
        </p:nvSpPr>
        <p:spPr>
          <a:xfrm rot="5400000">
            <a:off x="6713753" y="2418900"/>
            <a:ext cx="2894700" cy="2286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55" name="Google Shape;55;p7"/>
          <p:cNvSpPr txBox="1"/>
          <p:nvPr>
            <p:ph idx="12" type="sldNum"/>
          </p:nvPr>
        </p:nvSpPr>
        <p:spPr>
          <a:xfrm>
            <a:off x="7764405" y="221797"/>
            <a:ext cx="628500" cy="575700"/>
          </a:xfrm>
          <a:prstGeom prst="rect">
            <a:avLst/>
          </a:prstGeom>
          <a:noFill/>
          <a:ln>
            <a:noFill/>
          </a:ln>
        </p:spPr>
        <p:txBody>
          <a:bodyPr anchorCtr="0" anchor="b" bIns="34275" lIns="68575" spcFirstLastPara="1" rIns="68575" wrap="square" tIns="34275">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8"/>
          <p:cNvSpPr txBox="1"/>
          <p:nvPr>
            <p:ph idx="10" type="dt"/>
          </p:nvPr>
        </p:nvSpPr>
        <p:spPr>
          <a:xfrm rot="5400000">
            <a:off x="7616804" y="1342951"/>
            <a:ext cx="742800" cy="2286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58" name="Google Shape;58;p8"/>
          <p:cNvSpPr txBox="1"/>
          <p:nvPr>
            <p:ph idx="11" type="ftr"/>
          </p:nvPr>
        </p:nvSpPr>
        <p:spPr>
          <a:xfrm rot="5400000">
            <a:off x="6713753" y="2418900"/>
            <a:ext cx="2894700" cy="2286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59" name="Google Shape;59;p8"/>
          <p:cNvSpPr txBox="1"/>
          <p:nvPr>
            <p:ph idx="12" type="sldNum"/>
          </p:nvPr>
        </p:nvSpPr>
        <p:spPr>
          <a:xfrm>
            <a:off x="7764405" y="221797"/>
            <a:ext cx="628500" cy="575700"/>
          </a:xfrm>
          <a:prstGeom prst="rect">
            <a:avLst/>
          </a:prstGeom>
          <a:noFill/>
          <a:ln>
            <a:noFill/>
          </a:ln>
        </p:spPr>
        <p:txBody>
          <a:bodyPr anchorCtr="0" anchor="b" bIns="34275" lIns="68575" spcFirstLastPara="1" rIns="68575" wrap="square" tIns="34275">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0" name="Shape 60"/>
        <p:cNvGrpSpPr/>
        <p:nvPr/>
      </p:nvGrpSpPr>
      <p:grpSpPr>
        <a:xfrm>
          <a:off x="0" y="0"/>
          <a:ext cx="0" cy="0"/>
          <a:chOff x="0" y="0"/>
          <a:chExt cx="0" cy="0"/>
        </a:xfrm>
      </p:grpSpPr>
      <p:sp>
        <p:nvSpPr>
          <p:cNvPr id="61" name="Google Shape;61;p9"/>
          <p:cNvSpPr txBox="1"/>
          <p:nvPr>
            <p:ph type="title"/>
          </p:nvPr>
        </p:nvSpPr>
        <p:spPr>
          <a:xfrm>
            <a:off x="866215" y="1085850"/>
            <a:ext cx="2550900" cy="10860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Clr>
                <a:schemeClr val="lt2"/>
              </a:buClr>
              <a:buSzPts val="1800"/>
              <a:buFont typeface="Century Gothic"/>
              <a:buNone/>
              <a:defRPr b="0" sz="1800"/>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62" name="Google Shape;62;p9"/>
          <p:cNvSpPr txBox="1"/>
          <p:nvPr>
            <p:ph idx="1" type="body"/>
          </p:nvPr>
        </p:nvSpPr>
        <p:spPr>
          <a:xfrm>
            <a:off x="3588462" y="1085850"/>
            <a:ext cx="3897000" cy="3429000"/>
          </a:xfrm>
          <a:prstGeom prst="rect">
            <a:avLst/>
          </a:prstGeom>
          <a:noFill/>
          <a:ln>
            <a:noFill/>
          </a:ln>
        </p:spPr>
        <p:txBody>
          <a:bodyPr anchorCtr="0" anchor="ctr" bIns="34275" lIns="68575" spcFirstLastPara="1" rIns="68575" wrap="square" tIns="34275">
            <a:normAutofit/>
          </a:bodyPr>
          <a:lstStyle>
            <a:lvl1pPr indent="-304800" lvl="0" marL="457200" rtl="0" algn="l">
              <a:spcBef>
                <a:spcPts val="800"/>
              </a:spcBef>
              <a:spcAft>
                <a:spcPts val="0"/>
              </a:spcAft>
              <a:buSzPts val="1200"/>
              <a:buChar char="►"/>
              <a:defRPr sz="1500"/>
            </a:lvl1pPr>
            <a:lvl2pPr indent="-298450" lvl="1" marL="914400" rtl="0" algn="l">
              <a:spcBef>
                <a:spcPts val="800"/>
              </a:spcBef>
              <a:spcAft>
                <a:spcPts val="0"/>
              </a:spcAft>
              <a:buSzPts val="1100"/>
              <a:buChar char="►"/>
              <a:defRPr sz="1400"/>
            </a:lvl2pPr>
            <a:lvl3pPr indent="-292100" lvl="2" marL="1371600" rtl="0" algn="l">
              <a:spcBef>
                <a:spcPts val="800"/>
              </a:spcBef>
              <a:spcAft>
                <a:spcPts val="0"/>
              </a:spcAft>
              <a:buSzPts val="1000"/>
              <a:buChar char="►"/>
              <a:defRPr sz="1200"/>
            </a:lvl3pPr>
            <a:lvl4pPr indent="-279400" lvl="3" marL="1828800" rtl="0" algn="l">
              <a:spcBef>
                <a:spcPts val="800"/>
              </a:spcBef>
              <a:spcAft>
                <a:spcPts val="0"/>
              </a:spcAft>
              <a:buSzPts val="800"/>
              <a:buChar char="►"/>
              <a:defRPr sz="1100"/>
            </a:lvl4pPr>
            <a:lvl5pPr indent="-279400" lvl="4" marL="2286000" rtl="0" algn="l">
              <a:spcBef>
                <a:spcPts val="800"/>
              </a:spcBef>
              <a:spcAft>
                <a:spcPts val="0"/>
              </a:spcAft>
              <a:buSzPts val="800"/>
              <a:buChar char="►"/>
              <a:defRPr sz="1100"/>
            </a:lvl5pPr>
            <a:lvl6pPr indent="-279400" lvl="5" marL="2743200" rtl="0" algn="l">
              <a:spcBef>
                <a:spcPts val="800"/>
              </a:spcBef>
              <a:spcAft>
                <a:spcPts val="0"/>
              </a:spcAft>
              <a:buSzPts val="800"/>
              <a:buChar char="►"/>
              <a:defRPr sz="1100"/>
            </a:lvl6pPr>
            <a:lvl7pPr indent="-279400" lvl="6" marL="3200400" rtl="0" algn="l">
              <a:spcBef>
                <a:spcPts val="800"/>
              </a:spcBef>
              <a:spcAft>
                <a:spcPts val="0"/>
              </a:spcAft>
              <a:buSzPts val="800"/>
              <a:buChar char="►"/>
              <a:defRPr sz="1100"/>
            </a:lvl7pPr>
            <a:lvl8pPr indent="-279400" lvl="7" marL="3657600" rtl="0" algn="l">
              <a:spcBef>
                <a:spcPts val="800"/>
              </a:spcBef>
              <a:spcAft>
                <a:spcPts val="0"/>
              </a:spcAft>
              <a:buSzPts val="800"/>
              <a:buChar char="►"/>
              <a:defRPr sz="1100"/>
            </a:lvl8pPr>
            <a:lvl9pPr indent="-279400" lvl="8" marL="4114800" rtl="0" algn="l">
              <a:spcBef>
                <a:spcPts val="800"/>
              </a:spcBef>
              <a:spcAft>
                <a:spcPts val="0"/>
              </a:spcAft>
              <a:buSzPts val="800"/>
              <a:buChar char="►"/>
              <a:defRPr sz="1100"/>
            </a:lvl9pPr>
          </a:lstStyle>
          <a:p/>
        </p:txBody>
      </p:sp>
      <p:sp>
        <p:nvSpPr>
          <p:cNvPr id="63" name="Google Shape;63;p9"/>
          <p:cNvSpPr txBox="1"/>
          <p:nvPr>
            <p:ph idx="2" type="body"/>
          </p:nvPr>
        </p:nvSpPr>
        <p:spPr>
          <a:xfrm>
            <a:off x="866215" y="2346960"/>
            <a:ext cx="2550900" cy="2171700"/>
          </a:xfrm>
          <a:prstGeom prst="rect">
            <a:avLst/>
          </a:prstGeom>
          <a:noFill/>
          <a:ln>
            <a:noFill/>
          </a:ln>
        </p:spPr>
        <p:txBody>
          <a:bodyPr anchorCtr="0" anchor="t" bIns="34275" lIns="68575" spcFirstLastPara="1" rIns="68575" wrap="square" tIns="34275">
            <a:normAutofit/>
          </a:bodyPr>
          <a:lstStyle>
            <a:lvl1pPr indent="-228600" lvl="0" marL="457200" rtl="0" algn="l">
              <a:spcBef>
                <a:spcPts val="800"/>
              </a:spcBef>
              <a:spcAft>
                <a:spcPts val="0"/>
              </a:spcAft>
              <a:buSzPts val="800"/>
              <a:buNone/>
              <a:defRPr sz="1100"/>
            </a:lvl1pPr>
            <a:lvl2pPr indent="-228600" lvl="1" marL="914400" rtl="0" algn="l">
              <a:spcBef>
                <a:spcPts val="800"/>
              </a:spcBef>
              <a:spcAft>
                <a:spcPts val="0"/>
              </a:spcAft>
              <a:buSzPts val="700"/>
              <a:buNone/>
              <a:defRPr sz="900"/>
            </a:lvl2pPr>
            <a:lvl3pPr indent="-228600" lvl="2" marL="1371600" rtl="0" algn="l">
              <a:spcBef>
                <a:spcPts val="800"/>
              </a:spcBef>
              <a:spcAft>
                <a:spcPts val="0"/>
              </a:spcAft>
              <a:buSzPts val="600"/>
              <a:buNone/>
              <a:defRPr sz="800"/>
            </a:lvl3pPr>
            <a:lvl4pPr indent="-228600" lvl="3" marL="1828800" rtl="0" algn="l">
              <a:spcBef>
                <a:spcPts val="800"/>
              </a:spcBef>
              <a:spcAft>
                <a:spcPts val="0"/>
              </a:spcAft>
              <a:buSzPts val="500"/>
              <a:buNone/>
              <a:defRPr sz="700"/>
            </a:lvl4pPr>
            <a:lvl5pPr indent="-228600" lvl="4" marL="2286000" rtl="0" algn="l">
              <a:spcBef>
                <a:spcPts val="800"/>
              </a:spcBef>
              <a:spcAft>
                <a:spcPts val="0"/>
              </a:spcAft>
              <a:buSzPts val="500"/>
              <a:buNone/>
              <a:defRPr sz="700"/>
            </a:lvl5pPr>
            <a:lvl6pPr indent="-228600" lvl="5" marL="2743200" rtl="0" algn="l">
              <a:spcBef>
                <a:spcPts val="800"/>
              </a:spcBef>
              <a:spcAft>
                <a:spcPts val="0"/>
              </a:spcAft>
              <a:buSzPts val="500"/>
              <a:buNone/>
              <a:defRPr sz="700"/>
            </a:lvl6pPr>
            <a:lvl7pPr indent="-228600" lvl="6" marL="3200400" rtl="0" algn="l">
              <a:spcBef>
                <a:spcPts val="800"/>
              </a:spcBef>
              <a:spcAft>
                <a:spcPts val="0"/>
              </a:spcAft>
              <a:buSzPts val="500"/>
              <a:buNone/>
              <a:defRPr sz="700"/>
            </a:lvl7pPr>
            <a:lvl8pPr indent="-228600" lvl="7" marL="3657600" rtl="0" algn="l">
              <a:spcBef>
                <a:spcPts val="800"/>
              </a:spcBef>
              <a:spcAft>
                <a:spcPts val="0"/>
              </a:spcAft>
              <a:buSzPts val="500"/>
              <a:buNone/>
              <a:defRPr sz="700"/>
            </a:lvl8pPr>
            <a:lvl9pPr indent="-228600" lvl="8" marL="4114800" rtl="0" algn="l">
              <a:spcBef>
                <a:spcPts val="800"/>
              </a:spcBef>
              <a:spcAft>
                <a:spcPts val="0"/>
              </a:spcAft>
              <a:buSzPts val="500"/>
              <a:buNone/>
              <a:defRPr sz="700"/>
            </a:lvl9pPr>
          </a:lstStyle>
          <a:p/>
        </p:txBody>
      </p:sp>
      <p:sp>
        <p:nvSpPr>
          <p:cNvPr id="64" name="Google Shape;64;p9"/>
          <p:cNvSpPr txBox="1"/>
          <p:nvPr>
            <p:ph idx="10" type="dt"/>
          </p:nvPr>
        </p:nvSpPr>
        <p:spPr>
          <a:xfrm rot="5400000">
            <a:off x="7616804" y="1342951"/>
            <a:ext cx="742800" cy="2286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65" name="Google Shape;65;p9"/>
          <p:cNvSpPr txBox="1"/>
          <p:nvPr>
            <p:ph idx="11" type="ftr"/>
          </p:nvPr>
        </p:nvSpPr>
        <p:spPr>
          <a:xfrm rot="5400000">
            <a:off x="6713753" y="2418900"/>
            <a:ext cx="2894700" cy="2286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66" name="Google Shape;66;p9"/>
          <p:cNvSpPr txBox="1"/>
          <p:nvPr>
            <p:ph idx="12" type="sldNum"/>
          </p:nvPr>
        </p:nvSpPr>
        <p:spPr>
          <a:xfrm>
            <a:off x="7764405" y="221797"/>
            <a:ext cx="628500" cy="575700"/>
          </a:xfrm>
          <a:prstGeom prst="rect">
            <a:avLst/>
          </a:prstGeom>
          <a:noFill/>
          <a:ln>
            <a:noFill/>
          </a:ln>
        </p:spPr>
        <p:txBody>
          <a:bodyPr anchorCtr="0" anchor="b" bIns="34275" lIns="68575" spcFirstLastPara="1" rIns="68575" wrap="square" tIns="34275">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7" name="Shape 67"/>
        <p:cNvGrpSpPr/>
        <p:nvPr/>
      </p:nvGrpSpPr>
      <p:grpSpPr>
        <a:xfrm>
          <a:off x="0" y="0"/>
          <a:ext cx="0" cy="0"/>
          <a:chOff x="0" y="0"/>
          <a:chExt cx="0" cy="0"/>
        </a:xfrm>
      </p:grpSpPr>
      <p:sp>
        <p:nvSpPr>
          <p:cNvPr id="68" name="Google Shape;68;p10"/>
          <p:cNvSpPr txBox="1"/>
          <p:nvPr>
            <p:ph type="title"/>
          </p:nvPr>
        </p:nvSpPr>
        <p:spPr>
          <a:xfrm>
            <a:off x="865430" y="1390644"/>
            <a:ext cx="3819600" cy="1181100"/>
          </a:xfrm>
          <a:prstGeom prst="rect">
            <a:avLst/>
          </a:prstGeom>
          <a:noFill/>
          <a:ln>
            <a:noFill/>
          </a:ln>
        </p:spPr>
        <p:txBody>
          <a:bodyPr anchorCtr="0" anchor="b" bIns="34275" lIns="68575" spcFirstLastPara="1" rIns="68575" wrap="square" tIns="34275">
            <a:normAutofit/>
          </a:bodyPr>
          <a:lstStyle>
            <a:lvl1pPr lvl="0" rtl="0" algn="l">
              <a:spcBef>
                <a:spcPts val="0"/>
              </a:spcBef>
              <a:spcAft>
                <a:spcPts val="0"/>
              </a:spcAft>
              <a:buClr>
                <a:schemeClr val="lt2"/>
              </a:buClr>
              <a:buSzPts val="2700"/>
              <a:buFont typeface="Century Gothic"/>
              <a:buNone/>
              <a:defRPr b="0" sz="2700"/>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69" name="Google Shape;69;p10"/>
          <p:cNvSpPr/>
          <p:nvPr>
            <p:ph idx="2" type="pic"/>
          </p:nvPr>
        </p:nvSpPr>
        <p:spPr>
          <a:xfrm>
            <a:off x="5212160" y="857250"/>
            <a:ext cx="2400300" cy="3429000"/>
          </a:xfrm>
          <a:prstGeom prst="roundRect">
            <a:avLst>
              <a:gd fmla="val 1858" name="adj"/>
            </a:avLst>
          </a:prstGeom>
          <a:noFill/>
          <a:ln>
            <a:noFill/>
          </a:ln>
          <a:effectLst>
            <a:outerShdw blurRad="50800" rotWithShape="0" algn="tl" dir="5400000" dist="50800">
              <a:srgbClr val="000000">
                <a:alpha val="42750"/>
              </a:srgbClr>
            </a:outerShdw>
          </a:effectLst>
        </p:spPr>
      </p:sp>
      <p:sp>
        <p:nvSpPr>
          <p:cNvPr id="70" name="Google Shape;70;p10"/>
          <p:cNvSpPr txBox="1"/>
          <p:nvPr>
            <p:ph idx="1" type="body"/>
          </p:nvPr>
        </p:nvSpPr>
        <p:spPr>
          <a:xfrm>
            <a:off x="866215" y="2743200"/>
            <a:ext cx="3813600" cy="1028700"/>
          </a:xfrm>
          <a:prstGeom prst="rect">
            <a:avLst/>
          </a:prstGeom>
          <a:noFill/>
          <a:ln>
            <a:noFill/>
          </a:ln>
        </p:spPr>
        <p:txBody>
          <a:bodyPr anchorCtr="0" anchor="t" bIns="34275" lIns="68575" spcFirstLastPara="1" rIns="68575" wrap="square" tIns="34275">
            <a:normAutofit/>
          </a:bodyPr>
          <a:lstStyle>
            <a:lvl1pPr indent="-228600" lvl="0" marL="457200" rtl="0" algn="l">
              <a:spcBef>
                <a:spcPts val="800"/>
              </a:spcBef>
              <a:spcAft>
                <a:spcPts val="0"/>
              </a:spcAft>
              <a:buSzPts val="800"/>
              <a:buNone/>
              <a:defRPr sz="1100"/>
            </a:lvl1pPr>
            <a:lvl2pPr indent="-228600" lvl="1" marL="914400" rtl="0" algn="l">
              <a:spcBef>
                <a:spcPts val="800"/>
              </a:spcBef>
              <a:spcAft>
                <a:spcPts val="0"/>
              </a:spcAft>
              <a:buSzPts val="700"/>
              <a:buNone/>
              <a:defRPr sz="900"/>
            </a:lvl2pPr>
            <a:lvl3pPr indent="-228600" lvl="2" marL="1371600" rtl="0" algn="l">
              <a:spcBef>
                <a:spcPts val="800"/>
              </a:spcBef>
              <a:spcAft>
                <a:spcPts val="0"/>
              </a:spcAft>
              <a:buSzPts val="600"/>
              <a:buNone/>
              <a:defRPr sz="800"/>
            </a:lvl3pPr>
            <a:lvl4pPr indent="-228600" lvl="3" marL="1828800" rtl="0" algn="l">
              <a:spcBef>
                <a:spcPts val="800"/>
              </a:spcBef>
              <a:spcAft>
                <a:spcPts val="0"/>
              </a:spcAft>
              <a:buSzPts val="500"/>
              <a:buNone/>
              <a:defRPr sz="700"/>
            </a:lvl4pPr>
            <a:lvl5pPr indent="-228600" lvl="4" marL="2286000" rtl="0" algn="l">
              <a:spcBef>
                <a:spcPts val="800"/>
              </a:spcBef>
              <a:spcAft>
                <a:spcPts val="0"/>
              </a:spcAft>
              <a:buSzPts val="500"/>
              <a:buNone/>
              <a:defRPr sz="700"/>
            </a:lvl5pPr>
            <a:lvl6pPr indent="-228600" lvl="5" marL="2743200" rtl="0" algn="l">
              <a:spcBef>
                <a:spcPts val="800"/>
              </a:spcBef>
              <a:spcAft>
                <a:spcPts val="0"/>
              </a:spcAft>
              <a:buSzPts val="500"/>
              <a:buNone/>
              <a:defRPr sz="700"/>
            </a:lvl6pPr>
            <a:lvl7pPr indent="-228600" lvl="6" marL="3200400" rtl="0" algn="l">
              <a:spcBef>
                <a:spcPts val="800"/>
              </a:spcBef>
              <a:spcAft>
                <a:spcPts val="0"/>
              </a:spcAft>
              <a:buSzPts val="500"/>
              <a:buNone/>
              <a:defRPr sz="700"/>
            </a:lvl7pPr>
            <a:lvl8pPr indent="-228600" lvl="7" marL="3657600" rtl="0" algn="l">
              <a:spcBef>
                <a:spcPts val="800"/>
              </a:spcBef>
              <a:spcAft>
                <a:spcPts val="0"/>
              </a:spcAft>
              <a:buSzPts val="500"/>
              <a:buNone/>
              <a:defRPr sz="700"/>
            </a:lvl8pPr>
            <a:lvl9pPr indent="-228600" lvl="8" marL="4114800" rtl="0" algn="l">
              <a:spcBef>
                <a:spcPts val="800"/>
              </a:spcBef>
              <a:spcAft>
                <a:spcPts val="0"/>
              </a:spcAft>
              <a:buSzPts val="500"/>
              <a:buNone/>
              <a:defRPr sz="700"/>
            </a:lvl9pPr>
          </a:lstStyle>
          <a:p/>
        </p:txBody>
      </p:sp>
      <p:sp>
        <p:nvSpPr>
          <p:cNvPr id="71" name="Google Shape;71;p10"/>
          <p:cNvSpPr txBox="1"/>
          <p:nvPr>
            <p:ph idx="10" type="dt"/>
          </p:nvPr>
        </p:nvSpPr>
        <p:spPr>
          <a:xfrm rot="5400000">
            <a:off x="7616804" y="1342951"/>
            <a:ext cx="742800" cy="228600"/>
          </a:xfrm>
          <a:prstGeom prst="rect">
            <a:avLst/>
          </a:prstGeom>
          <a:noFill/>
          <a:ln>
            <a:noFill/>
          </a:ln>
        </p:spPr>
        <p:txBody>
          <a:bodyPr anchorCtr="0" anchor="t"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72" name="Google Shape;72;p10"/>
          <p:cNvSpPr txBox="1"/>
          <p:nvPr>
            <p:ph idx="11" type="ftr"/>
          </p:nvPr>
        </p:nvSpPr>
        <p:spPr>
          <a:xfrm rot="5400000">
            <a:off x="6713753" y="2418900"/>
            <a:ext cx="2894700" cy="2286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73" name="Google Shape;73;p10"/>
          <p:cNvSpPr txBox="1"/>
          <p:nvPr>
            <p:ph idx="12" type="sldNum"/>
          </p:nvPr>
        </p:nvSpPr>
        <p:spPr>
          <a:xfrm>
            <a:off x="7764405" y="221797"/>
            <a:ext cx="628500" cy="575700"/>
          </a:xfrm>
          <a:prstGeom prst="rect">
            <a:avLst/>
          </a:prstGeom>
          <a:noFill/>
          <a:ln>
            <a:noFill/>
          </a:ln>
        </p:spPr>
        <p:txBody>
          <a:bodyPr anchorCtr="0" anchor="b" bIns="34275" lIns="68575" spcFirstLastPara="1" rIns="68575" wrap="square" tIns="34275">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5.xml"/><Relationship Id="rId11" Type="http://schemas.openxmlformats.org/officeDocument/2006/relationships/slideLayout" Target="../slideLayouts/slideLayout6.xml"/><Relationship Id="rId22" Type="http://schemas.openxmlformats.org/officeDocument/2006/relationships/slideLayout" Target="../slideLayouts/slideLayout17.xml"/><Relationship Id="rId10" Type="http://schemas.openxmlformats.org/officeDocument/2006/relationships/slideLayout" Target="../slideLayouts/slideLayout5.xml"/><Relationship Id="rId21" Type="http://schemas.openxmlformats.org/officeDocument/2006/relationships/slideLayout" Target="../slideLayouts/slideLayout16.xml"/><Relationship Id="rId13" Type="http://schemas.openxmlformats.org/officeDocument/2006/relationships/slideLayout" Target="../slideLayouts/slideLayout8.xml"/><Relationship Id="rId12" Type="http://schemas.openxmlformats.org/officeDocument/2006/relationships/slideLayout" Target="../slideLayouts/slideLayout7.xml"/><Relationship Id="rId23" Type="http://schemas.openxmlformats.org/officeDocument/2006/relationships/theme" Target="../theme/theme2.xml"/><Relationship Id="rId1" Type="http://schemas.openxmlformats.org/officeDocument/2006/relationships/image" Target="../media/image3.png"/><Relationship Id="rId2" Type="http://schemas.openxmlformats.org/officeDocument/2006/relationships/image" Target="../media/image2.png"/><Relationship Id="rId3" Type="http://schemas.openxmlformats.org/officeDocument/2006/relationships/image" Target="../media/image8.png"/><Relationship Id="rId4" Type="http://schemas.openxmlformats.org/officeDocument/2006/relationships/image" Target="../media/image4.png"/><Relationship Id="rId9" Type="http://schemas.openxmlformats.org/officeDocument/2006/relationships/slideLayout" Target="../slideLayouts/slideLayout4.xml"/><Relationship Id="rId15" Type="http://schemas.openxmlformats.org/officeDocument/2006/relationships/slideLayout" Target="../slideLayouts/slideLayout10.xml"/><Relationship Id="rId14" Type="http://schemas.openxmlformats.org/officeDocument/2006/relationships/slideLayout" Target="../slideLayouts/slideLayout9.xml"/><Relationship Id="rId17" Type="http://schemas.openxmlformats.org/officeDocument/2006/relationships/slideLayout" Target="../slideLayouts/slideLayout12.xml"/><Relationship Id="rId16" Type="http://schemas.openxmlformats.org/officeDocument/2006/relationships/slideLayout" Target="../slideLayouts/slideLayout11.xml"/><Relationship Id="rId5" Type="http://schemas.openxmlformats.org/officeDocument/2006/relationships/image" Target="../media/image1.png"/><Relationship Id="rId19" Type="http://schemas.openxmlformats.org/officeDocument/2006/relationships/slideLayout" Target="../slideLayouts/slideLayout14.xml"/><Relationship Id="rId6" Type="http://schemas.openxmlformats.org/officeDocument/2006/relationships/slideLayout" Target="../slideLayouts/slideLayout1.xml"/><Relationship Id="rId18" Type="http://schemas.openxmlformats.org/officeDocument/2006/relationships/slideLayout" Target="../slideLayouts/slideLayout13.xml"/><Relationship Id="rId7" Type="http://schemas.openxmlformats.org/officeDocument/2006/relationships/slideLayout" Target="../slideLayouts/slideLayout2.xml"/><Relationship Id="rId8"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pic>
        <p:nvPicPr>
          <p:cNvPr id="6" name="Google Shape;6;p1"/>
          <p:cNvPicPr preferRelativeResize="0"/>
          <p:nvPr/>
        </p:nvPicPr>
        <p:blipFill rotWithShape="1">
          <a:blip r:embed="rId2">
            <a:alphaModFix/>
          </a:blip>
          <a:srcRect b="0" l="3614" r="0" t="0"/>
          <a:stretch/>
        </p:blipFill>
        <p:spPr>
          <a:xfrm>
            <a:off x="0" y="2002264"/>
            <a:ext cx="3027758" cy="3141237"/>
          </a:xfrm>
          <a:prstGeom prst="rect">
            <a:avLst/>
          </a:prstGeom>
          <a:noFill/>
          <a:ln>
            <a:noFill/>
          </a:ln>
        </p:spPr>
      </p:pic>
      <p:pic>
        <p:nvPicPr>
          <p:cNvPr id="7" name="Google Shape;7;p1"/>
          <p:cNvPicPr preferRelativeResize="0"/>
          <p:nvPr/>
        </p:nvPicPr>
        <p:blipFill rotWithShape="1">
          <a:blip r:embed="rId3">
            <a:alphaModFix/>
          </a:blip>
          <a:srcRect b="0" l="35641" r="0" t="0"/>
          <a:stretch/>
        </p:blipFill>
        <p:spPr>
          <a:xfrm>
            <a:off x="0" y="2169260"/>
            <a:ext cx="1141809" cy="1774090"/>
          </a:xfrm>
          <a:prstGeom prst="rect">
            <a:avLst/>
          </a:prstGeom>
          <a:noFill/>
          <a:ln>
            <a:noFill/>
          </a:ln>
        </p:spPr>
      </p:pic>
      <p:sp>
        <p:nvSpPr>
          <p:cNvPr id="8" name="Google Shape;8;p1"/>
          <p:cNvSpPr/>
          <p:nvPr/>
        </p:nvSpPr>
        <p:spPr>
          <a:xfrm>
            <a:off x="6456759" y="1257300"/>
            <a:ext cx="2114700" cy="2114700"/>
          </a:xfrm>
          <a:prstGeom prst="ellipse">
            <a:avLst/>
          </a:prstGeom>
          <a:gradFill>
            <a:gsLst>
              <a:gs pos="0">
                <a:srgbClr val="4CB9C3">
                  <a:alpha val="6666"/>
                </a:srgbClr>
              </a:gs>
              <a:gs pos="36000">
                <a:srgbClr val="4CB9C3">
                  <a:alpha val="5882"/>
                </a:srgbClr>
              </a:gs>
              <a:gs pos="69000">
                <a:srgbClr val="4CB9C3">
                  <a:alpha val="0"/>
                </a:srgbClr>
              </a:gs>
              <a:gs pos="100000">
                <a:srgbClr val="4CB9C3">
                  <a:alpha val="0"/>
                </a:srgbClr>
              </a:gs>
            </a:gsLst>
            <a:path path="circle">
              <a:fillToRect b="50%" l="50%" r="50%" t="50%"/>
            </a:path>
            <a:tileRect/>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pic>
        <p:nvPicPr>
          <p:cNvPr id="9" name="Google Shape;9;p1"/>
          <p:cNvPicPr preferRelativeResize="0"/>
          <p:nvPr/>
        </p:nvPicPr>
        <p:blipFill rotWithShape="1">
          <a:blip r:embed="rId4">
            <a:alphaModFix/>
          </a:blip>
          <a:srcRect b="0" l="0" r="0" t="28815"/>
          <a:stretch/>
        </p:blipFill>
        <p:spPr>
          <a:xfrm>
            <a:off x="5999559" y="0"/>
            <a:ext cx="1202541" cy="856055"/>
          </a:xfrm>
          <a:prstGeom prst="rect">
            <a:avLst/>
          </a:prstGeom>
          <a:noFill/>
          <a:ln>
            <a:noFill/>
          </a:ln>
        </p:spPr>
      </p:pic>
      <p:pic>
        <p:nvPicPr>
          <p:cNvPr id="10" name="Google Shape;10;p1"/>
          <p:cNvPicPr preferRelativeResize="0"/>
          <p:nvPr/>
        </p:nvPicPr>
        <p:blipFill rotWithShape="1">
          <a:blip r:embed="rId5">
            <a:alphaModFix/>
          </a:blip>
          <a:srcRect b="23318" l="0" r="0" t="0"/>
          <a:stretch/>
        </p:blipFill>
        <p:spPr>
          <a:xfrm>
            <a:off x="6454408" y="4572000"/>
            <a:ext cx="745300" cy="571500"/>
          </a:xfrm>
          <a:prstGeom prst="rect">
            <a:avLst/>
          </a:prstGeom>
          <a:noFill/>
          <a:ln>
            <a:noFill/>
          </a:ln>
        </p:spPr>
      </p:pic>
      <p:sp>
        <p:nvSpPr>
          <p:cNvPr id="11" name="Google Shape;11;p1"/>
          <p:cNvSpPr/>
          <p:nvPr/>
        </p:nvSpPr>
        <p:spPr>
          <a:xfrm>
            <a:off x="7828359" y="0"/>
            <a:ext cx="514500" cy="8574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2" name="Google Shape;12;p1"/>
          <p:cNvSpPr txBox="1"/>
          <p:nvPr>
            <p:ph type="title"/>
          </p:nvPr>
        </p:nvSpPr>
        <p:spPr>
          <a:xfrm>
            <a:off x="484583" y="339539"/>
            <a:ext cx="7053600" cy="1050300"/>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Clr>
                <a:schemeClr val="lt2"/>
              </a:buClr>
              <a:buSzPts val="3200"/>
              <a:buFont typeface="Century Gothic"/>
              <a:buNone/>
              <a:defRPr b="0" i="0" sz="3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100"/>
              <a:buNone/>
              <a:defRPr b="0" i="0" sz="1400" u="none" cap="none" strike="noStrike">
                <a:solidFill>
                  <a:schemeClr val="lt2"/>
                </a:solidFill>
              </a:defRPr>
            </a:lvl2pPr>
            <a:lvl3pPr lvl="2" marR="0" rtl="0" algn="l">
              <a:spcBef>
                <a:spcPts val="0"/>
              </a:spcBef>
              <a:spcAft>
                <a:spcPts val="0"/>
              </a:spcAft>
              <a:buSzPts val="1100"/>
              <a:buNone/>
              <a:defRPr b="0" i="0" sz="1400" u="none" cap="none" strike="noStrike">
                <a:solidFill>
                  <a:schemeClr val="lt2"/>
                </a:solidFill>
              </a:defRPr>
            </a:lvl3pPr>
            <a:lvl4pPr lvl="3" marR="0" rtl="0" algn="l">
              <a:spcBef>
                <a:spcPts val="0"/>
              </a:spcBef>
              <a:spcAft>
                <a:spcPts val="0"/>
              </a:spcAft>
              <a:buSzPts val="1100"/>
              <a:buNone/>
              <a:defRPr b="0" i="0" sz="1400" u="none" cap="none" strike="noStrike">
                <a:solidFill>
                  <a:schemeClr val="lt2"/>
                </a:solidFill>
              </a:defRPr>
            </a:lvl4pPr>
            <a:lvl5pPr lvl="4" marR="0" rtl="0" algn="l">
              <a:spcBef>
                <a:spcPts val="0"/>
              </a:spcBef>
              <a:spcAft>
                <a:spcPts val="0"/>
              </a:spcAft>
              <a:buSzPts val="1100"/>
              <a:buNone/>
              <a:defRPr b="0" i="0" sz="1400" u="none" cap="none" strike="noStrike">
                <a:solidFill>
                  <a:schemeClr val="lt2"/>
                </a:solidFill>
              </a:defRPr>
            </a:lvl5pPr>
            <a:lvl6pPr lvl="5" marR="0" rtl="0" algn="l">
              <a:spcBef>
                <a:spcPts val="0"/>
              </a:spcBef>
              <a:spcAft>
                <a:spcPts val="0"/>
              </a:spcAft>
              <a:buSzPts val="1100"/>
              <a:buNone/>
              <a:defRPr b="0" i="0" sz="1400" u="none" cap="none" strike="noStrike">
                <a:solidFill>
                  <a:schemeClr val="lt2"/>
                </a:solidFill>
              </a:defRPr>
            </a:lvl6pPr>
            <a:lvl7pPr lvl="6" marR="0" rtl="0" algn="l">
              <a:spcBef>
                <a:spcPts val="0"/>
              </a:spcBef>
              <a:spcAft>
                <a:spcPts val="0"/>
              </a:spcAft>
              <a:buSzPts val="1100"/>
              <a:buNone/>
              <a:defRPr b="0" i="0" sz="1400" u="none" cap="none" strike="noStrike">
                <a:solidFill>
                  <a:schemeClr val="lt2"/>
                </a:solidFill>
              </a:defRPr>
            </a:lvl7pPr>
            <a:lvl8pPr lvl="7" marR="0" rtl="0" algn="l">
              <a:spcBef>
                <a:spcPts val="0"/>
              </a:spcBef>
              <a:spcAft>
                <a:spcPts val="0"/>
              </a:spcAft>
              <a:buSzPts val="1100"/>
              <a:buNone/>
              <a:defRPr b="0" i="0" sz="1400" u="none" cap="none" strike="noStrike">
                <a:solidFill>
                  <a:schemeClr val="lt2"/>
                </a:solidFill>
              </a:defRPr>
            </a:lvl8pPr>
            <a:lvl9pPr lvl="8" marR="0" rtl="0" algn="l">
              <a:spcBef>
                <a:spcPts val="0"/>
              </a:spcBef>
              <a:spcAft>
                <a:spcPts val="0"/>
              </a:spcAft>
              <a:buSzPts val="1100"/>
              <a:buNone/>
              <a:defRPr b="0" i="0" sz="1400" u="none" cap="none" strike="noStrike">
                <a:solidFill>
                  <a:schemeClr val="lt2"/>
                </a:solidFill>
              </a:defRPr>
            </a:lvl9pPr>
          </a:lstStyle>
          <a:p/>
        </p:txBody>
      </p:sp>
      <p:sp>
        <p:nvSpPr>
          <p:cNvPr id="13" name="Google Shape;13;p1"/>
          <p:cNvSpPr txBox="1"/>
          <p:nvPr>
            <p:ph idx="1" type="body"/>
          </p:nvPr>
        </p:nvSpPr>
        <p:spPr>
          <a:xfrm>
            <a:off x="827484" y="1539689"/>
            <a:ext cx="6709800" cy="3146700"/>
          </a:xfrm>
          <a:prstGeom prst="rect">
            <a:avLst/>
          </a:prstGeom>
          <a:noFill/>
          <a:ln>
            <a:noFill/>
          </a:ln>
        </p:spPr>
        <p:txBody>
          <a:bodyPr anchorCtr="0" anchor="t" bIns="34275" lIns="68575" spcFirstLastPara="1" rIns="68575" wrap="square" tIns="34275">
            <a:normAutofit/>
          </a:bodyPr>
          <a:lstStyle>
            <a:lvl1pPr indent="-304800" lvl="0" marL="457200" marR="0" rtl="0" algn="l">
              <a:spcBef>
                <a:spcPts val="800"/>
              </a:spcBef>
              <a:spcAft>
                <a:spcPts val="0"/>
              </a:spcAft>
              <a:buClr>
                <a:srgbClr val="86D1D8"/>
              </a:buClr>
              <a:buSzPts val="1200"/>
              <a:buFont typeface="Noto Sans Symbols"/>
              <a:buChar char="►"/>
              <a:defRPr b="0" i="0" sz="1500" u="none" cap="none" strike="noStrike">
                <a:solidFill>
                  <a:schemeClr val="lt1"/>
                </a:solidFill>
                <a:latin typeface="Century Gothic"/>
                <a:ea typeface="Century Gothic"/>
                <a:cs typeface="Century Gothic"/>
                <a:sym typeface="Century Gothic"/>
              </a:defRPr>
            </a:lvl1pPr>
            <a:lvl2pPr indent="-298450" lvl="1" marL="914400" marR="0" rtl="0" algn="l">
              <a:spcBef>
                <a:spcPts val="800"/>
              </a:spcBef>
              <a:spcAft>
                <a:spcPts val="0"/>
              </a:spcAft>
              <a:buClr>
                <a:srgbClr val="86D1D8"/>
              </a:buClr>
              <a:buSzPts val="1100"/>
              <a:buFont typeface="Noto Sans Symbols"/>
              <a:buChar char="►"/>
              <a:defRPr b="0" i="0" sz="1400" u="none" cap="none" strike="noStrike">
                <a:solidFill>
                  <a:schemeClr val="lt1"/>
                </a:solidFill>
                <a:latin typeface="Century Gothic"/>
                <a:ea typeface="Century Gothic"/>
                <a:cs typeface="Century Gothic"/>
                <a:sym typeface="Century Gothic"/>
              </a:defRPr>
            </a:lvl2pPr>
            <a:lvl3pPr indent="-292100" lvl="2" marL="1371600" marR="0" rtl="0" algn="l">
              <a:spcBef>
                <a:spcPts val="800"/>
              </a:spcBef>
              <a:spcAft>
                <a:spcPts val="0"/>
              </a:spcAft>
              <a:buClr>
                <a:srgbClr val="86D1D8"/>
              </a:buClr>
              <a:buSzPts val="1000"/>
              <a:buFont typeface="Noto Sans Symbols"/>
              <a:buChar char="►"/>
              <a:defRPr b="0" i="0" sz="1200" u="none" cap="none" strike="noStrike">
                <a:solidFill>
                  <a:schemeClr val="lt1"/>
                </a:solidFill>
                <a:latin typeface="Century Gothic"/>
                <a:ea typeface="Century Gothic"/>
                <a:cs typeface="Century Gothic"/>
                <a:sym typeface="Century Gothic"/>
              </a:defRPr>
            </a:lvl3pPr>
            <a:lvl4pPr indent="-279400" lvl="3" marL="1828800" marR="0" rtl="0" algn="l">
              <a:spcBef>
                <a:spcPts val="800"/>
              </a:spcBef>
              <a:spcAft>
                <a:spcPts val="0"/>
              </a:spcAft>
              <a:buClr>
                <a:srgbClr val="86D1D8"/>
              </a:buClr>
              <a:buSzPts val="800"/>
              <a:buFont typeface="Noto Sans Symbols"/>
              <a:buChar char="►"/>
              <a:defRPr b="0" i="0" sz="1100" u="none" cap="none" strike="noStrike">
                <a:solidFill>
                  <a:schemeClr val="lt1"/>
                </a:solidFill>
                <a:latin typeface="Century Gothic"/>
                <a:ea typeface="Century Gothic"/>
                <a:cs typeface="Century Gothic"/>
                <a:sym typeface="Century Gothic"/>
              </a:defRPr>
            </a:lvl4pPr>
            <a:lvl5pPr indent="-279400" lvl="4" marL="2286000" marR="0" rtl="0" algn="l">
              <a:spcBef>
                <a:spcPts val="800"/>
              </a:spcBef>
              <a:spcAft>
                <a:spcPts val="0"/>
              </a:spcAft>
              <a:buClr>
                <a:srgbClr val="86D1D8"/>
              </a:buClr>
              <a:buSzPts val="800"/>
              <a:buFont typeface="Noto Sans Symbols"/>
              <a:buChar char="►"/>
              <a:defRPr b="0" i="0" sz="1100" u="none" cap="none" strike="noStrike">
                <a:solidFill>
                  <a:schemeClr val="lt1"/>
                </a:solidFill>
                <a:latin typeface="Century Gothic"/>
                <a:ea typeface="Century Gothic"/>
                <a:cs typeface="Century Gothic"/>
                <a:sym typeface="Century Gothic"/>
              </a:defRPr>
            </a:lvl5pPr>
            <a:lvl6pPr indent="-279400" lvl="5" marL="2743200" marR="0" rtl="0" algn="l">
              <a:spcBef>
                <a:spcPts val="800"/>
              </a:spcBef>
              <a:spcAft>
                <a:spcPts val="0"/>
              </a:spcAft>
              <a:buClr>
                <a:srgbClr val="86D1D8"/>
              </a:buClr>
              <a:buSzPts val="800"/>
              <a:buFont typeface="Noto Sans Symbols"/>
              <a:buChar char="►"/>
              <a:defRPr b="0" i="0" sz="1100" u="none" cap="none" strike="noStrike">
                <a:solidFill>
                  <a:schemeClr val="lt1"/>
                </a:solidFill>
                <a:latin typeface="Century Gothic"/>
                <a:ea typeface="Century Gothic"/>
                <a:cs typeface="Century Gothic"/>
                <a:sym typeface="Century Gothic"/>
              </a:defRPr>
            </a:lvl6pPr>
            <a:lvl7pPr indent="-279400" lvl="6" marL="3200400" marR="0" rtl="0" algn="l">
              <a:spcBef>
                <a:spcPts val="800"/>
              </a:spcBef>
              <a:spcAft>
                <a:spcPts val="0"/>
              </a:spcAft>
              <a:buClr>
                <a:srgbClr val="86D1D8"/>
              </a:buClr>
              <a:buSzPts val="800"/>
              <a:buFont typeface="Noto Sans Symbols"/>
              <a:buChar char="►"/>
              <a:defRPr b="0" i="0" sz="1100" u="none" cap="none" strike="noStrike">
                <a:solidFill>
                  <a:schemeClr val="lt1"/>
                </a:solidFill>
                <a:latin typeface="Century Gothic"/>
                <a:ea typeface="Century Gothic"/>
                <a:cs typeface="Century Gothic"/>
                <a:sym typeface="Century Gothic"/>
              </a:defRPr>
            </a:lvl7pPr>
            <a:lvl8pPr indent="-279400" lvl="7" marL="3657600" marR="0" rtl="0" algn="l">
              <a:spcBef>
                <a:spcPts val="800"/>
              </a:spcBef>
              <a:spcAft>
                <a:spcPts val="0"/>
              </a:spcAft>
              <a:buClr>
                <a:srgbClr val="86D1D8"/>
              </a:buClr>
              <a:buSzPts val="800"/>
              <a:buFont typeface="Noto Sans Symbols"/>
              <a:buChar char="►"/>
              <a:defRPr b="0" i="0" sz="1100" u="none" cap="none" strike="noStrike">
                <a:solidFill>
                  <a:schemeClr val="lt1"/>
                </a:solidFill>
                <a:latin typeface="Century Gothic"/>
                <a:ea typeface="Century Gothic"/>
                <a:cs typeface="Century Gothic"/>
                <a:sym typeface="Century Gothic"/>
              </a:defRPr>
            </a:lvl8pPr>
            <a:lvl9pPr indent="-279400" lvl="8" marL="4114800" marR="0" rtl="0" algn="l">
              <a:spcBef>
                <a:spcPts val="800"/>
              </a:spcBef>
              <a:spcAft>
                <a:spcPts val="0"/>
              </a:spcAft>
              <a:buClr>
                <a:srgbClr val="86D1D8"/>
              </a:buClr>
              <a:buSzPts val="800"/>
              <a:buFont typeface="Noto Sans Symbols"/>
              <a:buChar char="►"/>
              <a:defRPr b="0" i="0" sz="1100" u="none" cap="none" strike="noStrike">
                <a:solidFill>
                  <a:schemeClr val="lt1"/>
                </a:solidFill>
                <a:latin typeface="Century Gothic"/>
                <a:ea typeface="Century Gothic"/>
                <a:cs typeface="Century Gothic"/>
                <a:sym typeface="Century Gothic"/>
              </a:defRPr>
            </a:lvl9pPr>
          </a:lstStyle>
          <a:p/>
        </p:txBody>
      </p:sp>
      <p:sp>
        <p:nvSpPr>
          <p:cNvPr id="14" name="Google Shape;14;p1"/>
          <p:cNvSpPr txBox="1"/>
          <p:nvPr>
            <p:ph idx="10" type="dt"/>
          </p:nvPr>
        </p:nvSpPr>
        <p:spPr>
          <a:xfrm rot="5400000">
            <a:off x="7616804" y="1342951"/>
            <a:ext cx="742800" cy="228600"/>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b="0" i="0" sz="8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9pPr>
          </a:lstStyle>
          <a:p/>
        </p:txBody>
      </p:sp>
      <p:sp>
        <p:nvSpPr>
          <p:cNvPr id="15" name="Google Shape;15;p1"/>
          <p:cNvSpPr txBox="1"/>
          <p:nvPr>
            <p:ph idx="11" type="ftr"/>
          </p:nvPr>
        </p:nvSpPr>
        <p:spPr>
          <a:xfrm rot="5400000">
            <a:off x="6713753" y="2418900"/>
            <a:ext cx="2894700" cy="228600"/>
          </a:xfrm>
          <a:prstGeom prst="rect">
            <a:avLst/>
          </a:prstGeom>
          <a:noFill/>
          <a:ln>
            <a:noFill/>
          </a:ln>
        </p:spPr>
        <p:txBody>
          <a:bodyPr anchorCtr="0" anchor="b" bIns="34275" lIns="68575" spcFirstLastPara="1" rIns="68575" wrap="square" tIns="34275">
            <a:noAutofit/>
          </a:bodyPr>
          <a:lstStyle>
            <a:lvl1pPr lvl="0" marR="0" rtl="0" algn="l">
              <a:spcBef>
                <a:spcPts val="0"/>
              </a:spcBef>
              <a:spcAft>
                <a:spcPts val="0"/>
              </a:spcAft>
              <a:buSzPts val="1100"/>
              <a:buNone/>
              <a:defRPr b="0" i="0" sz="8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9pPr>
          </a:lstStyle>
          <a:p/>
        </p:txBody>
      </p:sp>
      <p:sp>
        <p:nvSpPr>
          <p:cNvPr id="16" name="Google Shape;16;p1"/>
          <p:cNvSpPr txBox="1"/>
          <p:nvPr>
            <p:ph idx="12" type="sldNum"/>
          </p:nvPr>
        </p:nvSpPr>
        <p:spPr>
          <a:xfrm>
            <a:off x="7764405" y="221797"/>
            <a:ext cx="628500" cy="575700"/>
          </a:xfrm>
          <a:prstGeom prst="rect">
            <a:avLst/>
          </a:prstGeom>
          <a:noFill/>
          <a:ln>
            <a:noFill/>
          </a:ln>
        </p:spPr>
        <p:txBody>
          <a:bodyPr anchorCtr="0" anchor="b" bIns="34275" lIns="68575" spcFirstLastPara="1" rIns="68575" wrap="square" tIns="34275">
            <a:noAutofit/>
          </a:bodyPr>
          <a:lstStyle>
            <a:lvl1pPr indent="0" lvl="0" marL="0" marR="0" rtl="0" algn="ctr">
              <a:spcBef>
                <a:spcPts val="0"/>
              </a:spcBef>
              <a:buNone/>
              <a:defRPr b="0" i="0" sz="21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1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1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1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1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1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1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1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1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6"/>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 id="2147483661" r:id="rId19"/>
    <p:sldLayoutId id="2147483662" r:id="rId20"/>
    <p:sldLayoutId id="2147483663" r:id="rId21"/>
    <p:sldLayoutId id="2147483664"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3.png"/><Relationship Id="rId4" Type="http://schemas.openxmlformats.org/officeDocument/2006/relationships/image" Target="../media/image17.png"/><Relationship Id="rId5"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31.png"/><Relationship Id="rId4" Type="http://schemas.openxmlformats.org/officeDocument/2006/relationships/image" Target="../media/image30.png"/><Relationship Id="rId5"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4.png"/><Relationship Id="rId4" Type="http://schemas.openxmlformats.org/officeDocument/2006/relationships/image" Target="../media/image29.png"/><Relationship Id="rId5"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6.png"/><Relationship Id="rId4" Type="http://schemas.openxmlformats.org/officeDocument/2006/relationships/image" Target="../media/image32.png"/><Relationship Id="rId5"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33.png"/><Relationship Id="rId4" Type="http://schemas.openxmlformats.org/officeDocument/2006/relationships/image" Target="../media/image28.png"/><Relationship Id="rId5" Type="http://schemas.openxmlformats.org/officeDocument/2006/relationships/image" Target="../media/image2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14.png"/><Relationship Id="rId5" Type="http://schemas.openxmlformats.org/officeDocument/2006/relationships/image" Target="../media/image5.png"/><Relationship Id="rId6" Type="http://schemas.openxmlformats.org/officeDocument/2006/relationships/image" Target="../media/image18.png"/><Relationship Id="rId7" Type="http://schemas.openxmlformats.org/officeDocument/2006/relationships/image" Target="../media/image2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21.png"/><Relationship Id="rId5"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9"/>
          <p:cNvSpPr txBox="1"/>
          <p:nvPr>
            <p:ph idx="1" type="subTitle"/>
          </p:nvPr>
        </p:nvSpPr>
        <p:spPr>
          <a:xfrm>
            <a:off x="578376" y="323912"/>
            <a:ext cx="7145100" cy="3091800"/>
          </a:xfrm>
          <a:prstGeom prst="rect">
            <a:avLst/>
          </a:prstGeom>
        </p:spPr>
        <p:txBody>
          <a:bodyPr anchorCtr="0" anchor="t" bIns="34275" lIns="68575" spcFirstLastPara="1" rIns="68575" wrap="square" tIns="34275">
            <a:noAutofit/>
          </a:bodyPr>
          <a:lstStyle/>
          <a:p>
            <a:pPr indent="0" lvl="0" marL="0" rtl="0" algn="ctr">
              <a:lnSpc>
                <a:spcPct val="100000"/>
              </a:lnSpc>
              <a:spcBef>
                <a:spcPts val="2000"/>
              </a:spcBef>
              <a:spcAft>
                <a:spcPts val="600"/>
              </a:spcAft>
              <a:buNone/>
            </a:pPr>
            <a:r>
              <a:rPr lang="en" sz="4200">
                <a:solidFill>
                  <a:schemeClr val="lt1"/>
                </a:solidFill>
                <a:latin typeface="Arial"/>
                <a:ea typeface="Arial"/>
                <a:cs typeface="Arial"/>
                <a:sym typeface="Arial"/>
              </a:rPr>
              <a:t>Multi-Model Framework for Toxic Comment Classification</a:t>
            </a:r>
            <a:endParaRPr sz="4300">
              <a:solidFill>
                <a:schemeClr val="lt1"/>
              </a:solidFill>
            </a:endParaRPr>
          </a:p>
        </p:txBody>
      </p:sp>
      <p:sp>
        <p:nvSpPr>
          <p:cNvPr id="148" name="Google Shape;148;p19"/>
          <p:cNvSpPr txBox="1"/>
          <p:nvPr/>
        </p:nvSpPr>
        <p:spPr>
          <a:xfrm>
            <a:off x="2419025" y="2730725"/>
            <a:ext cx="3297900" cy="217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1500">
              <a:solidFill>
                <a:schemeClr val="lt1"/>
              </a:solidFill>
              <a:latin typeface="Century Gothic"/>
              <a:ea typeface="Century Gothic"/>
              <a:cs typeface="Century Gothic"/>
              <a:sym typeface="Century Gothic"/>
            </a:endParaRPr>
          </a:p>
          <a:p>
            <a:pPr indent="0" lvl="0" marL="0" rtl="0" algn="ctr">
              <a:spcBef>
                <a:spcPts val="0"/>
              </a:spcBef>
              <a:spcAft>
                <a:spcPts val="0"/>
              </a:spcAft>
              <a:buNone/>
            </a:pPr>
            <a:r>
              <a:t/>
            </a:r>
            <a:endParaRPr sz="1500">
              <a:solidFill>
                <a:schemeClr val="lt1"/>
              </a:solidFill>
              <a:latin typeface="Century Gothic"/>
              <a:ea typeface="Century Gothic"/>
              <a:cs typeface="Century Gothic"/>
              <a:sym typeface="Century Gothic"/>
            </a:endParaRPr>
          </a:p>
        </p:txBody>
      </p:sp>
      <p:sp>
        <p:nvSpPr>
          <p:cNvPr id="149" name="Google Shape;149;p19"/>
          <p:cNvSpPr txBox="1"/>
          <p:nvPr/>
        </p:nvSpPr>
        <p:spPr>
          <a:xfrm>
            <a:off x="1073600" y="2901925"/>
            <a:ext cx="2286000" cy="8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lt1"/>
                </a:solidFill>
              </a:rPr>
              <a:t>Darsh Shah</a:t>
            </a:r>
            <a:endParaRPr sz="2000">
              <a:solidFill>
                <a:schemeClr val="lt1"/>
              </a:solidFill>
            </a:endParaRPr>
          </a:p>
          <a:p>
            <a:pPr indent="0" lvl="0" marL="0" rtl="0" algn="ctr">
              <a:spcBef>
                <a:spcPts val="0"/>
              </a:spcBef>
              <a:spcAft>
                <a:spcPts val="0"/>
              </a:spcAft>
              <a:buNone/>
            </a:pPr>
            <a:r>
              <a:rPr lang="en" sz="2000">
                <a:solidFill>
                  <a:schemeClr val="lt1"/>
                </a:solidFill>
              </a:rPr>
              <a:t>547308192</a:t>
            </a:r>
            <a:endParaRPr sz="2000">
              <a:solidFill>
                <a:schemeClr val="lt1"/>
              </a:solidFill>
            </a:endParaRPr>
          </a:p>
        </p:txBody>
      </p:sp>
      <p:sp>
        <p:nvSpPr>
          <p:cNvPr id="150" name="Google Shape;150;p19"/>
          <p:cNvSpPr txBox="1"/>
          <p:nvPr/>
        </p:nvSpPr>
        <p:spPr>
          <a:xfrm>
            <a:off x="3523925" y="2842375"/>
            <a:ext cx="2286000" cy="8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lt1"/>
                </a:solidFill>
              </a:rPr>
              <a:t>Rajvi Gandhi</a:t>
            </a:r>
            <a:endParaRPr sz="2000">
              <a:solidFill>
                <a:schemeClr val="lt1"/>
              </a:solidFill>
            </a:endParaRPr>
          </a:p>
          <a:p>
            <a:pPr indent="0" lvl="0" marL="0" rtl="0" algn="ctr">
              <a:spcBef>
                <a:spcPts val="0"/>
              </a:spcBef>
              <a:spcAft>
                <a:spcPts val="0"/>
              </a:spcAft>
              <a:buNone/>
            </a:pPr>
            <a:r>
              <a:rPr lang="en" sz="2000">
                <a:solidFill>
                  <a:schemeClr val="lt1"/>
                </a:solidFill>
              </a:rPr>
              <a:t>334427464</a:t>
            </a:r>
            <a:endParaRPr sz="2000">
              <a:solidFill>
                <a:schemeClr val="lt1"/>
              </a:solidFill>
            </a:endParaRPr>
          </a:p>
        </p:txBody>
      </p:sp>
      <p:sp>
        <p:nvSpPr>
          <p:cNvPr id="151" name="Google Shape;151;p19"/>
          <p:cNvSpPr txBox="1"/>
          <p:nvPr/>
        </p:nvSpPr>
        <p:spPr>
          <a:xfrm>
            <a:off x="5974250" y="2790625"/>
            <a:ext cx="2286000" cy="8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lt1"/>
                </a:solidFill>
              </a:rPr>
              <a:t>Ramya Rajan</a:t>
            </a:r>
            <a:endParaRPr sz="2000">
              <a:solidFill>
                <a:schemeClr val="lt1"/>
              </a:solidFill>
            </a:endParaRPr>
          </a:p>
          <a:p>
            <a:pPr indent="0" lvl="0" marL="0" rtl="0" algn="ctr">
              <a:spcBef>
                <a:spcPts val="0"/>
              </a:spcBef>
              <a:spcAft>
                <a:spcPts val="0"/>
              </a:spcAft>
              <a:buNone/>
            </a:pPr>
            <a:r>
              <a:rPr lang="en" sz="2000">
                <a:solidFill>
                  <a:schemeClr val="lt1"/>
                </a:solidFill>
              </a:rPr>
              <a:t>636547507</a:t>
            </a:r>
            <a:endParaRPr sz="2000">
              <a:solidFill>
                <a:schemeClr val="lt1"/>
              </a:solidFill>
            </a:endParaRPr>
          </a:p>
        </p:txBody>
      </p:sp>
      <p:sp>
        <p:nvSpPr>
          <p:cNvPr id="152" name="Google Shape;152;p19"/>
          <p:cNvSpPr txBox="1"/>
          <p:nvPr/>
        </p:nvSpPr>
        <p:spPr>
          <a:xfrm>
            <a:off x="1668925" y="4016325"/>
            <a:ext cx="2452800" cy="8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lt1"/>
                </a:solidFill>
              </a:rPr>
              <a:t>Saurabh Borsiwala</a:t>
            </a:r>
            <a:endParaRPr sz="2000">
              <a:solidFill>
                <a:schemeClr val="lt1"/>
              </a:solidFill>
            </a:endParaRPr>
          </a:p>
          <a:p>
            <a:pPr indent="0" lvl="0" marL="0" rtl="0" algn="ctr">
              <a:spcBef>
                <a:spcPts val="0"/>
              </a:spcBef>
              <a:spcAft>
                <a:spcPts val="0"/>
              </a:spcAft>
              <a:buNone/>
            </a:pPr>
            <a:r>
              <a:rPr lang="en" sz="2000">
                <a:solidFill>
                  <a:schemeClr val="lt1"/>
                </a:solidFill>
              </a:rPr>
              <a:t>357095572</a:t>
            </a:r>
            <a:endParaRPr sz="2000">
              <a:solidFill>
                <a:schemeClr val="lt1"/>
              </a:solidFill>
            </a:endParaRPr>
          </a:p>
        </p:txBody>
      </p:sp>
      <p:sp>
        <p:nvSpPr>
          <p:cNvPr id="153" name="Google Shape;153;p19"/>
          <p:cNvSpPr txBox="1"/>
          <p:nvPr/>
        </p:nvSpPr>
        <p:spPr>
          <a:xfrm>
            <a:off x="4121725" y="4016325"/>
            <a:ext cx="3548100" cy="8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lt1"/>
                </a:solidFill>
              </a:rPr>
              <a:t>Sudharshan Krishnamurthy</a:t>
            </a:r>
            <a:endParaRPr sz="2000">
              <a:solidFill>
                <a:schemeClr val="lt1"/>
              </a:solidFill>
            </a:endParaRPr>
          </a:p>
          <a:p>
            <a:pPr indent="0" lvl="0" marL="0" rtl="0" algn="ctr">
              <a:spcBef>
                <a:spcPts val="0"/>
              </a:spcBef>
              <a:spcAft>
                <a:spcPts val="0"/>
              </a:spcAft>
              <a:buNone/>
            </a:pPr>
            <a:r>
              <a:rPr lang="en" sz="2000">
                <a:solidFill>
                  <a:schemeClr val="lt1"/>
                </a:solidFill>
              </a:rPr>
              <a:t>925615183</a:t>
            </a:r>
            <a:endParaRPr sz="2000">
              <a:solidFill>
                <a:schemeClr val="lt1"/>
              </a:solidFill>
            </a:endParaRPr>
          </a:p>
        </p:txBody>
      </p:sp>
      <p:sp>
        <p:nvSpPr>
          <p:cNvPr id="154" name="Google Shape;154;p19"/>
          <p:cNvSpPr txBox="1"/>
          <p:nvPr/>
        </p:nvSpPr>
        <p:spPr>
          <a:xfrm>
            <a:off x="2970600" y="2052125"/>
            <a:ext cx="3202800" cy="568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lt1"/>
                </a:solidFill>
              </a:rPr>
              <a:t>Presented By:</a:t>
            </a:r>
            <a:endParaRPr sz="2000">
              <a:solidFill>
                <a:schemeClr val="lt1"/>
              </a:solidFill>
            </a:endParaRPr>
          </a:p>
        </p:txBody>
      </p:sp>
      <p:sp>
        <p:nvSpPr>
          <p:cNvPr id="155" name="Google Shape;155;p19"/>
          <p:cNvSpPr/>
          <p:nvPr/>
        </p:nvSpPr>
        <p:spPr>
          <a:xfrm>
            <a:off x="1228400" y="2659275"/>
            <a:ext cx="7032000" cy="21789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entury Gothic"/>
              <a:ea typeface="Century Gothic"/>
              <a:cs typeface="Century Gothic"/>
              <a:sym typeface="Century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8"/>
          <p:cNvSpPr txBox="1"/>
          <p:nvPr>
            <p:ph type="title"/>
          </p:nvPr>
        </p:nvSpPr>
        <p:spPr>
          <a:xfrm>
            <a:off x="627458" y="244289"/>
            <a:ext cx="7053600" cy="1050300"/>
          </a:xfrm>
          <a:prstGeom prst="rect">
            <a:avLst/>
          </a:prstGeom>
        </p:spPr>
        <p:txBody>
          <a:bodyPr anchorCtr="0" anchor="t" bIns="34275" lIns="68575" spcFirstLastPara="1" rIns="68575" wrap="square" tIns="34275">
            <a:noAutofit/>
          </a:bodyPr>
          <a:lstStyle/>
          <a:p>
            <a:pPr indent="0" lvl="0" marL="0" rtl="0" algn="just">
              <a:lnSpc>
                <a:spcPct val="115000"/>
              </a:lnSpc>
              <a:spcBef>
                <a:spcPts val="0"/>
              </a:spcBef>
              <a:spcAft>
                <a:spcPts val="0"/>
              </a:spcAft>
              <a:buNone/>
            </a:pPr>
            <a:r>
              <a:rPr b="1" lang="en" sz="4200">
                <a:solidFill>
                  <a:schemeClr val="lt1"/>
                </a:solidFill>
                <a:latin typeface="Arial"/>
                <a:ea typeface="Arial"/>
                <a:cs typeface="Arial"/>
                <a:sym typeface="Arial"/>
              </a:rPr>
              <a:t>Exploratory Data Analysis</a:t>
            </a:r>
            <a:endParaRPr sz="6200">
              <a:solidFill>
                <a:schemeClr val="lt1"/>
              </a:solidFill>
            </a:endParaRPr>
          </a:p>
        </p:txBody>
      </p:sp>
      <p:pic>
        <p:nvPicPr>
          <p:cNvPr id="235" name="Google Shape;235;p28"/>
          <p:cNvPicPr preferRelativeResize="0"/>
          <p:nvPr/>
        </p:nvPicPr>
        <p:blipFill>
          <a:blip r:embed="rId3">
            <a:alphaModFix/>
          </a:blip>
          <a:stretch>
            <a:fillRect/>
          </a:stretch>
        </p:blipFill>
        <p:spPr>
          <a:xfrm>
            <a:off x="330950" y="1389850"/>
            <a:ext cx="4100199" cy="2666975"/>
          </a:xfrm>
          <a:prstGeom prst="rect">
            <a:avLst/>
          </a:prstGeom>
          <a:noFill/>
          <a:ln>
            <a:noFill/>
          </a:ln>
        </p:spPr>
      </p:pic>
      <p:pic>
        <p:nvPicPr>
          <p:cNvPr id="236" name="Google Shape;236;p28"/>
          <p:cNvPicPr preferRelativeResize="0"/>
          <p:nvPr/>
        </p:nvPicPr>
        <p:blipFill>
          <a:blip r:embed="rId4">
            <a:alphaModFix/>
          </a:blip>
          <a:stretch>
            <a:fillRect/>
          </a:stretch>
        </p:blipFill>
        <p:spPr>
          <a:xfrm>
            <a:off x="4762150" y="1408778"/>
            <a:ext cx="4158001" cy="26291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9"/>
          <p:cNvSpPr txBox="1"/>
          <p:nvPr>
            <p:ph type="title"/>
          </p:nvPr>
        </p:nvSpPr>
        <p:spPr>
          <a:xfrm>
            <a:off x="484583" y="125239"/>
            <a:ext cx="7053600" cy="1050300"/>
          </a:xfrm>
          <a:prstGeom prst="rect">
            <a:avLst/>
          </a:prstGeom>
        </p:spPr>
        <p:txBody>
          <a:bodyPr anchorCtr="0" anchor="t" bIns="34275" lIns="68575" spcFirstLastPara="1" rIns="68575" wrap="square" tIns="34275">
            <a:noAutofit/>
          </a:bodyPr>
          <a:lstStyle/>
          <a:p>
            <a:pPr indent="0" lvl="0" marL="0" rtl="0" algn="ctr">
              <a:lnSpc>
                <a:spcPct val="115000"/>
              </a:lnSpc>
              <a:spcBef>
                <a:spcPts val="0"/>
              </a:spcBef>
              <a:spcAft>
                <a:spcPts val="0"/>
              </a:spcAft>
              <a:buNone/>
            </a:pPr>
            <a:r>
              <a:rPr b="1" lang="en" sz="4200">
                <a:solidFill>
                  <a:schemeClr val="lt1"/>
                </a:solidFill>
                <a:latin typeface="Arial"/>
                <a:ea typeface="Arial"/>
                <a:cs typeface="Arial"/>
                <a:sym typeface="Arial"/>
              </a:rPr>
              <a:t>Exploratory Data Analysis</a:t>
            </a:r>
            <a:endParaRPr sz="6200">
              <a:solidFill>
                <a:schemeClr val="lt1"/>
              </a:solidFill>
            </a:endParaRPr>
          </a:p>
        </p:txBody>
      </p:sp>
      <p:pic>
        <p:nvPicPr>
          <p:cNvPr id="242" name="Google Shape;242;p29"/>
          <p:cNvPicPr preferRelativeResize="0"/>
          <p:nvPr/>
        </p:nvPicPr>
        <p:blipFill>
          <a:blip r:embed="rId3">
            <a:alphaModFix/>
          </a:blip>
          <a:stretch>
            <a:fillRect/>
          </a:stretch>
        </p:blipFill>
        <p:spPr>
          <a:xfrm>
            <a:off x="1824388" y="1244588"/>
            <a:ext cx="5495228" cy="344886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0"/>
          <p:cNvSpPr txBox="1"/>
          <p:nvPr>
            <p:ph type="title"/>
          </p:nvPr>
        </p:nvSpPr>
        <p:spPr>
          <a:xfrm>
            <a:off x="794158" y="192114"/>
            <a:ext cx="7053600" cy="1050300"/>
          </a:xfrm>
          <a:prstGeom prst="rect">
            <a:avLst/>
          </a:prstGeom>
        </p:spPr>
        <p:txBody>
          <a:bodyPr anchorCtr="0" anchor="t" bIns="34275" lIns="68575" spcFirstLastPara="1" rIns="68575" wrap="square" tIns="34275">
            <a:noAutofit/>
          </a:bodyPr>
          <a:lstStyle/>
          <a:p>
            <a:pPr indent="0" lvl="0" marL="0" rtl="0" algn="ctr">
              <a:lnSpc>
                <a:spcPct val="115000"/>
              </a:lnSpc>
              <a:spcBef>
                <a:spcPts val="0"/>
              </a:spcBef>
              <a:spcAft>
                <a:spcPts val="0"/>
              </a:spcAft>
              <a:buClr>
                <a:schemeClr val="dk1"/>
              </a:buClr>
              <a:buSzPts val="1100"/>
              <a:buFont typeface="Arial"/>
              <a:buNone/>
            </a:pPr>
            <a:r>
              <a:rPr b="1" lang="en" sz="4500">
                <a:solidFill>
                  <a:schemeClr val="lt1"/>
                </a:solidFill>
                <a:latin typeface="Arial"/>
                <a:ea typeface="Arial"/>
                <a:cs typeface="Arial"/>
                <a:sym typeface="Arial"/>
              </a:rPr>
              <a:t>Model Development</a:t>
            </a:r>
            <a:endParaRPr sz="6500">
              <a:solidFill>
                <a:schemeClr val="lt1"/>
              </a:solidFill>
            </a:endParaRPr>
          </a:p>
          <a:p>
            <a:pPr indent="0" lvl="0" marL="0" rtl="0" algn="l">
              <a:spcBef>
                <a:spcPts val="0"/>
              </a:spcBef>
              <a:spcAft>
                <a:spcPts val="0"/>
              </a:spcAft>
              <a:buNone/>
            </a:pPr>
            <a:r>
              <a:t/>
            </a:r>
            <a:endParaRPr/>
          </a:p>
        </p:txBody>
      </p:sp>
      <p:sp>
        <p:nvSpPr>
          <p:cNvPr id="248" name="Google Shape;248;p30"/>
          <p:cNvSpPr txBox="1"/>
          <p:nvPr>
            <p:ph idx="1" type="body"/>
          </p:nvPr>
        </p:nvSpPr>
        <p:spPr>
          <a:xfrm>
            <a:off x="202350" y="1005925"/>
            <a:ext cx="8739300" cy="4071900"/>
          </a:xfrm>
          <a:prstGeom prst="rect">
            <a:avLst/>
          </a:prstGeom>
        </p:spPr>
        <p:txBody>
          <a:bodyPr anchorCtr="0" anchor="t" bIns="34275" lIns="68575" spcFirstLastPara="1" rIns="68575" wrap="square" tIns="34275">
            <a:normAutofit fontScale="25000" lnSpcReduction="20000"/>
          </a:bodyPr>
          <a:lstStyle/>
          <a:p>
            <a:pPr indent="0" lvl="0" marL="0" rtl="0" algn="ctr">
              <a:spcBef>
                <a:spcPts val="800"/>
              </a:spcBef>
              <a:spcAft>
                <a:spcPts val="0"/>
              </a:spcAft>
              <a:buNone/>
            </a:pPr>
            <a:r>
              <a:rPr b="1" lang="en" sz="7096">
                <a:latin typeface="Arial"/>
                <a:ea typeface="Arial"/>
                <a:cs typeface="Arial"/>
                <a:sym typeface="Arial"/>
              </a:rPr>
              <a:t>Logistic Regression</a:t>
            </a:r>
            <a:endParaRPr b="1" sz="7096">
              <a:latin typeface="Arial"/>
              <a:ea typeface="Arial"/>
              <a:cs typeface="Arial"/>
              <a:sym typeface="Arial"/>
            </a:endParaRPr>
          </a:p>
          <a:p>
            <a:pPr indent="0" lvl="0" marL="0" rtl="0" algn="ctr">
              <a:spcBef>
                <a:spcPts val="800"/>
              </a:spcBef>
              <a:spcAft>
                <a:spcPts val="0"/>
              </a:spcAft>
              <a:buNone/>
            </a:pPr>
            <a:br>
              <a:rPr lang="en" sz="2150"/>
            </a:br>
            <a:endParaRPr sz="2150"/>
          </a:p>
          <a:p>
            <a:pPr indent="-330200" lvl="0" marL="457200" rtl="0" algn="l">
              <a:spcBef>
                <a:spcPts val="800"/>
              </a:spcBef>
              <a:spcAft>
                <a:spcPts val="0"/>
              </a:spcAft>
              <a:buSzPct val="100000"/>
              <a:buFont typeface="Arial"/>
              <a:buChar char="➢"/>
            </a:pPr>
            <a:r>
              <a:rPr lang="en" sz="6400">
                <a:latin typeface="Arial"/>
                <a:ea typeface="Arial"/>
                <a:cs typeface="Arial"/>
                <a:sym typeface="Arial"/>
              </a:rPr>
              <a:t>Used default sigmoid logistic function.</a:t>
            </a:r>
            <a:endParaRPr sz="6400">
              <a:latin typeface="Arial"/>
              <a:ea typeface="Arial"/>
              <a:cs typeface="Arial"/>
              <a:sym typeface="Arial"/>
            </a:endParaRPr>
          </a:p>
          <a:p>
            <a:pPr indent="0" lvl="0" marL="457200" rtl="0" algn="l">
              <a:spcBef>
                <a:spcPts val="800"/>
              </a:spcBef>
              <a:spcAft>
                <a:spcPts val="0"/>
              </a:spcAft>
              <a:buNone/>
            </a:pPr>
            <a:r>
              <a:t/>
            </a:r>
            <a:endParaRPr sz="6400">
              <a:latin typeface="Arial"/>
              <a:ea typeface="Arial"/>
              <a:cs typeface="Arial"/>
              <a:sym typeface="Arial"/>
            </a:endParaRPr>
          </a:p>
          <a:p>
            <a:pPr indent="-330200" lvl="0" marL="457200" rtl="0" algn="l">
              <a:spcBef>
                <a:spcPts val="800"/>
              </a:spcBef>
              <a:spcAft>
                <a:spcPts val="0"/>
              </a:spcAft>
              <a:buSzPct val="100000"/>
              <a:buFont typeface="Arial"/>
              <a:buChar char="➢"/>
            </a:pPr>
            <a:r>
              <a:rPr lang="en" sz="6400">
                <a:latin typeface="Arial"/>
                <a:ea typeface="Arial"/>
                <a:cs typeface="Arial"/>
                <a:sym typeface="Arial"/>
              </a:rPr>
              <a:t>Split the dataset - training and testing sets (80% training, 20% testing).</a:t>
            </a:r>
            <a:endParaRPr sz="6400">
              <a:latin typeface="Arial"/>
              <a:ea typeface="Arial"/>
              <a:cs typeface="Arial"/>
              <a:sym typeface="Arial"/>
            </a:endParaRPr>
          </a:p>
          <a:p>
            <a:pPr indent="0" lvl="0" marL="0" rtl="0" algn="l">
              <a:spcBef>
                <a:spcPts val="800"/>
              </a:spcBef>
              <a:spcAft>
                <a:spcPts val="0"/>
              </a:spcAft>
              <a:buNone/>
            </a:pPr>
            <a:r>
              <a:t/>
            </a:r>
            <a:endParaRPr sz="6400">
              <a:latin typeface="Arial"/>
              <a:ea typeface="Arial"/>
              <a:cs typeface="Arial"/>
              <a:sym typeface="Arial"/>
            </a:endParaRPr>
          </a:p>
          <a:p>
            <a:pPr indent="-330200" lvl="0" marL="457200" rtl="0" algn="l">
              <a:spcBef>
                <a:spcPts val="800"/>
              </a:spcBef>
              <a:spcAft>
                <a:spcPts val="0"/>
              </a:spcAft>
              <a:buSzPct val="100000"/>
              <a:buFont typeface="Arial"/>
              <a:buChar char="➢"/>
            </a:pPr>
            <a:r>
              <a:rPr lang="en" sz="6400">
                <a:latin typeface="Arial"/>
                <a:ea typeface="Arial"/>
                <a:cs typeface="Arial"/>
                <a:sym typeface="Arial"/>
              </a:rPr>
              <a:t>Scaled the TF-IDF features - </a:t>
            </a:r>
            <a:r>
              <a:rPr b="1" lang="en" sz="6400">
                <a:latin typeface="Arial"/>
                <a:ea typeface="Arial"/>
                <a:cs typeface="Arial"/>
                <a:sym typeface="Arial"/>
              </a:rPr>
              <a:t>StandardScaler</a:t>
            </a:r>
            <a:r>
              <a:rPr lang="en" sz="6400">
                <a:latin typeface="Arial"/>
                <a:ea typeface="Arial"/>
                <a:cs typeface="Arial"/>
                <a:sym typeface="Arial"/>
              </a:rPr>
              <a:t>.</a:t>
            </a:r>
            <a:endParaRPr sz="6400">
              <a:latin typeface="Arial"/>
              <a:ea typeface="Arial"/>
              <a:cs typeface="Arial"/>
              <a:sym typeface="Arial"/>
            </a:endParaRPr>
          </a:p>
          <a:p>
            <a:pPr indent="0" lvl="0" marL="0" rtl="0" algn="l">
              <a:spcBef>
                <a:spcPts val="800"/>
              </a:spcBef>
              <a:spcAft>
                <a:spcPts val="0"/>
              </a:spcAft>
              <a:buClr>
                <a:schemeClr val="dk1"/>
              </a:buClr>
              <a:buSzPts val="275"/>
              <a:buFont typeface="Arial"/>
              <a:buNone/>
            </a:pPr>
            <a:r>
              <a:t/>
            </a:r>
            <a:endParaRPr sz="6400">
              <a:latin typeface="Arial"/>
              <a:ea typeface="Arial"/>
              <a:cs typeface="Arial"/>
              <a:sym typeface="Arial"/>
            </a:endParaRPr>
          </a:p>
          <a:p>
            <a:pPr indent="-330200" lvl="0" marL="457200" rtl="0" algn="l">
              <a:spcBef>
                <a:spcPts val="800"/>
              </a:spcBef>
              <a:spcAft>
                <a:spcPts val="0"/>
              </a:spcAft>
              <a:buSzPct val="100000"/>
              <a:buFont typeface="Arial"/>
              <a:buChar char="➢"/>
            </a:pPr>
            <a:r>
              <a:rPr lang="en" sz="6400">
                <a:latin typeface="Arial"/>
                <a:ea typeface="Arial"/>
                <a:cs typeface="Arial"/>
                <a:sym typeface="Arial"/>
              </a:rPr>
              <a:t>Trained - </a:t>
            </a:r>
            <a:r>
              <a:rPr b="1" lang="en" sz="6400">
                <a:latin typeface="Arial"/>
                <a:ea typeface="Arial"/>
                <a:cs typeface="Arial"/>
                <a:sym typeface="Arial"/>
              </a:rPr>
              <a:t>1000</a:t>
            </a:r>
            <a:r>
              <a:rPr lang="en" sz="6400">
                <a:latin typeface="Arial"/>
                <a:ea typeface="Arial"/>
                <a:cs typeface="Arial"/>
                <a:sym typeface="Arial"/>
              </a:rPr>
              <a:t> iterations on the scaled features.</a:t>
            </a:r>
            <a:endParaRPr sz="6400">
              <a:latin typeface="Arial"/>
              <a:ea typeface="Arial"/>
              <a:cs typeface="Arial"/>
              <a:sym typeface="Arial"/>
            </a:endParaRPr>
          </a:p>
          <a:p>
            <a:pPr indent="0" lvl="0" marL="0" rtl="0" algn="l">
              <a:spcBef>
                <a:spcPts val="800"/>
              </a:spcBef>
              <a:spcAft>
                <a:spcPts val="0"/>
              </a:spcAft>
              <a:buNone/>
            </a:pPr>
            <a:r>
              <a:t/>
            </a:r>
            <a:endParaRPr sz="6400">
              <a:latin typeface="Arial"/>
              <a:ea typeface="Arial"/>
              <a:cs typeface="Arial"/>
              <a:sym typeface="Arial"/>
            </a:endParaRPr>
          </a:p>
          <a:p>
            <a:pPr indent="-330200" lvl="0" marL="457200" rtl="0" algn="l">
              <a:spcBef>
                <a:spcPts val="800"/>
              </a:spcBef>
              <a:spcAft>
                <a:spcPts val="0"/>
              </a:spcAft>
              <a:buSzPct val="100000"/>
              <a:buFont typeface="Arial"/>
              <a:buChar char="➢"/>
            </a:pPr>
            <a:r>
              <a:rPr lang="en" sz="6400">
                <a:latin typeface="Arial"/>
                <a:ea typeface="Arial"/>
                <a:cs typeface="Arial"/>
                <a:sym typeface="Arial"/>
              </a:rPr>
              <a:t>Made predictions on the test set using the trained model (logistic_model.predict).</a:t>
            </a:r>
            <a:endParaRPr sz="6400">
              <a:latin typeface="Arial"/>
              <a:ea typeface="Arial"/>
              <a:cs typeface="Arial"/>
              <a:sym typeface="Arial"/>
            </a:endParaRPr>
          </a:p>
          <a:p>
            <a:pPr indent="0" lvl="0" marL="457200" rtl="0" algn="l">
              <a:spcBef>
                <a:spcPts val="800"/>
              </a:spcBef>
              <a:spcAft>
                <a:spcPts val="0"/>
              </a:spcAft>
              <a:buNone/>
            </a:pPr>
            <a:r>
              <a:t/>
            </a:r>
            <a:endParaRPr sz="6400">
              <a:latin typeface="Arial"/>
              <a:ea typeface="Arial"/>
              <a:cs typeface="Arial"/>
              <a:sym typeface="Arial"/>
            </a:endParaRPr>
          </a:p>
          <a:p>
            <a:pPr indent="-330200" lvl="0" marL="457200" rtl="0" algn="l">
              <a:spcBef>
                <a:spcPts val="800"/>
              </a:spcBef>
              <a:spcAft>
                <a:spcPts val="0"/>
              </a:spcAft>
              <a:buSzPct val="100000"/>
              <a:buFont typeface="Arial"/>
              <a:buChar char="➢"/>
            </a:pPr>
            <a:r>
              <a:rPr lang="en" sz="6400">
                <a:latin typeface="Arial"/>
                <a:ea typeface="Arial"/>
                <a:cs typeface="Arial"/>
                <a:sym typeface="Arial"/>
              </a:rPr>
              <a:t>Simplicity and interpretability.</a:t>
            </a:r>
            <a:endParaRPr sz="6400">
              <a:latin typeface="Arial"/>
              <a:ea typeface="Arial"/>
              <a:cs typeface="Arial"/>
              <a:sym typeface="Arial"/>
            </a:endParaRPr>
          </a:p>
          <a:p>
            <a:pPr indent="0" lvl="0" marL="0" rtl="0" algn="l">
              <a:spcBef>
                <a:spcPts val="80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1"/>
          <p:cNvSpPr txBox="1"/>
          <p:nvPr>
            <p:ph type="title"/>
          </p:nvPr>
        </p:nvSpPr>
        <p:spPr>
          <a:xfrm>
            <a:off x="1112808" y="234389"/>
            <a:ext cx="7053600" cy="1050300"/>
          </a:xfrm>
          <a:prstGeom prst="rect">
            <a:avLst/>
          </a:prstGeom>
        </p:spPr>
        <p:txBody>
          <a:bodyPr anchorCtr="0" anchor="t" bIns="34275" lIns="68575" spcFirstLastPara="1" rIns="68575" wrap="square" tIns="34275">
            <a:noAutofit/>
          </a:bodyPr>
          <a:lstStyle/>
          <a:p>
            <a:pPr indent="0" lvl="0" marL="0" rtl="0" algn="just">
              <a:lnSpc>
                <a:spcPct val="115000"/>
              </a:lnSpc>
              <a:spcBef>
                <a:spcPts val="0"/>
              </a:spcBef>
              <a:spcAft>
                <a:spcPts val="0"/>
              </a:spcAft>
              <a:buClr>
                <a:schemeClr val="dk1"/>
              </a:buClr>
              <a:buSzPts val="1100"/>
              <a:buFont typeface="Arial"/>
              <a:buNone/>
            </a:pPr>
            <a:r>
              <a:rPr b="1" lang="en" sz="4500">
                <a:solidFill>
                  <a:schemeClr val="lt1"/>
                </a:solidFill>
                <a:latin typeface="Arial"/>
                <a:ea typeface="Arial"/>
                <a:cs typeface="Arial"/>
                <a:sym typeface="Arial"/>
              </a:rPr>
              <a:t>Model Development</a:t>
            </a:r>
            <a:endParaRPr sz="6500">
              <a:solidFill>
                <a:schemeClr val="lt1"/>
              </a:solidFill>
            </a:endParaRPr>
          </a:p>
          <a:p>
            <a:pPr indent="0" lvl="0" marL="0" rtl="0" algn="l">
              <a:spcBef>
                <a:spcPts val="0"/>
              </a:spcBef>
              <a:spcAft>
                <a:spcPts val="0"/>
              </a:spcAft>
              <a:buNone/>
            </a:pPr>
            <a:r>
              <a:t/>
            </a:r>
            <a:endParaRPr/>
          </a:p>
        </p:txBody>
      </p:sp>
      <p:sp>
        <p:nvSpPr>
          <p:cNvPr id="254" name="Google Shape;254;p31"/>
          <p:cNvSpPr txBox="1"/>
          <p:nvPr>
            <p:ph idx="1" type="body"/>
          </p:nvPr>
        </p:nvSpPr>
        <p:spPr>
          <a:xfrm>
            <a:off x="192550" y="953950"/>
            <a:ext cx="8894100" cy="4076700"/>
          </a:xfrm>
          <a:prstGeom prst="rect">
            <a:avLst/>
          </a:prstGeom>
        </p:spPr>
        <p:txBody>
          <a:bodyPr anchorCtr="0" anchor="t" bIns="34275" lIns="68575" spcFirstLastPara="1" rIns="68575" wrap="square" tIns="34275">
            <a:noAutofit/>
          </a:bodyPr>
          <a:lstStyle/>
          <a:p>
            <a:pPr indent="0" lvl="0" marL="0" rtl="0" algn="ctr">
              <a:lnSpc>
                <a:spcPct val="80000"/>
              </a:lnSpc>
              <a:spcBef>
                <a:spcPts val="800"/>
              </a:spcBef>
              <a:spcAft>
                <a:spcPts val="0"/>
              </a:spcAft>
              <a:buSzPts val="1018"/>
              <a:buNone/>
            </a:pPr>
            <a:r>
              <a:rPr b="1" lang="en" sz="2500">
                <a:latin typeface="Arial"/>
                <a:ea typeface="Arial"/>
                <a:cs typeface="Arial"/>
                <a:sym typeface="Arial"/>
              </a:rPr>
              <a:t>Sequential NN model</a:t>
            </a:r>
            <a:endParaRPr b="1" sz="2500">
              <a:latin typeface="Arial"/>
              <a:ea typeface="Arial"/>
              <a:cs typeface="Arial"/>
              <a:sym typeface="Arial"/>
            </a:endParaRPr>
          </a:p>
          <a:p>
            <a:pPr indent="0" lvl="0" marL="0" rtl="0" algn="l">
              <a:lnSpc>
                <a:spcPct val="80000"/>
              </a:lnSpc>
              <a:spcBef>
                <a:spcPts val="800"/>
              </a:spcBef>
              <a:spcAft>
                <a:spcPts val="0"/>
              </a:spcAft>
              <a:buSzPts val="1018"/>
              <a:buNone/>
            </a:pPr>
            <a:r>
              <a:t/>
            </a:r>
            <a:endParaRPr sz="1700">
              <a:latin typeface="Arial"/>
              <a:ea typeface="Arial"/>
              <a:cs typeface="Arial"/>
              <a:sym typeface="Arial"/>
            </a:endParaRPr>
          </a:p>
          <a:p>
            <a:pPr indent="0" lvl="0" marL="0" rtl="0" algn="l">
              <a:lnSpc>
                <a:spcPct val="80000"/>
              </a:lnSpc>
              <a:spcBef>
                <a:spcPts val="800"/>
              </a:spcBef>
              <a:spcAft>
                <a:spcPts val="0"/>
              </a:spcAft>
              <a:buSzPts val="1018"/>
              <a:buNone/>
            </a:pPr>
            <a:r>
              <a:rPr lang="en" sz="1700">
                <a:latin typeface="Arial"/>
                <a:ea typeface="Arial"/>
                <a:cs typeface="Arial"/>
                <a:sym typeface="Arial"/>
              </a:rPr>
              <a:t>The Sequential Neural Network model:</a:t>
            </a:r>
            <a:endParaRPr sz="1700">
              <a:latin typeface="Arial"/>
              <a:ea typeface="Arial"/>
              <a:cs typeface="Arial"/>
              <a:sym typeface="Arial"/>
            </a:endParaRPr>
          </a:p>
          <a:p>
            <a:pPr indent="0" lvl="0" marL="0" rtl="0" algn="l">
              <a:lnSpc>
                <a:spcPct val="80000"/>
              </a:lnSpc>
              <a:spcBef>
                <a:spcPts val="800"/>
              </a:spcBef>
              <a:spcAft>
                <a:spcPts val="0"/>
              </a:spcAft>
              <a:buSzPts val="1018"/>
              <a:buNone/>
            </a:pPr>
            <a:r>
              <a:t/>
            </a:r>
            <a:endParaRPr sz="1700">
              <a:latin typeface="Arial"/>
              <a:ea typeface="Arial"/>
              <a:cs typeface="Arial"/>
              <a:sym typeface="Arial"/>
            </a:endParaRPr>
          </a:p>
          <a:p>
            <a:pPr indent="-336550" lvl="0" marL="457200" rtl="0" algn="l">
              <a:lnSpc>
                <a:spcPct val="80000"/>
              </a:lnSpc>
              <a:spcBef>
                <a:spcPts val="800"/>
              </a:spcBef>
              <a:spcAft>
                <a:spcPts val="0"/>
              </a:spcAft>
              <a:buSzPts val="1700"/>
              <a:buFont typeface="Arial"/>
              <a:buChar char="➢"/>
            </a:pPr>
            <a:r>
              <a:rPr lang="en" sz="1700">
                <a:latin typeface="Arial"/>
                <a:ea typeface="Arial"/>
                <a:cs typeface="Arial"/>
                <a:sym typeface="Arial"/>
              </a:rPr>
              <a:t>Dense layers - starting with 256 neurons and ReLU activation</a:t>
            </a:r>
            <a:endParaRPr sz="1700">
              <a:latin typeface="Arial"/>
              <a:ea typeface="Arial"/>
              <a:cs typeface="Arial"/>
              <a:sym typeface="Arial"/>
            </a:endParaRPr>
          </a:p>
          <a:p>
            <a:pPr indent="-336550" lvl="0" marL="457200" rtl="0" algn="l">
              <a:lnSpc>
                <a:spcPct val="80000"/>
              </a:lnSpc>
              <a:spcBef>
                <a:spcPts val="0"/>
              </a:spcBef>
              <a:spcAft>
                <a:spcPts val="0"/>
              </a:spcAft>
              <a:buSzPts val="1700"/>
              <a:buFont typeface="Arial"/>
              <a:buChar char="➢"/>
            </a:pPr>
            <a:r>
              <a:rPr lang="en" sz="1700">
                <a:latin typeface="Arial"/>
                <a:ea typeface="Arial"/>
                <a:cs typeface="Arial"/>
                <a:sym typeface="Arial"/>
              </a:rPr>
              <a:t>Dropout layer</a:t>
            </a:r>
            <a:endParaRPr sz="1700">
              <a:latin typeface="Arial"/>
              <a:ea typeface="Arial"/>
              <a:cs typeface="Arial"/>
              <a:sym typeface="Arial"/>
            </a:endParaRPr>
          </a:p>
          <a:p>
            <a:pPr indent="-336550" lvl="0" marL="457200" rtl="0" algn="l">
              <a:lnSpc>
                <a:spcPct val="80000"/>
              </a:lnSpc>
              <a:spcBef>
                <a:spcPts val="0"/>
              </a:spcBef>
              <a:spcAft>
                <a:spcPts val="0"/>
              </a:spcAft>
              <a:buSzPts val="1700"/>
              <a:buFont typeface="Arial"/>
              <a:buChar char="➢"/>
            </a:pPr>
            <a:r>
              <a:rPr lang="en" sz="1700">
                <a:latin typeface="Arial"/>
                <a:ea typeface="Arial"/>
                <a:cs typeface="Arial"/>
                <a:sym typeface="Arial"/>
              </a:rPr>
              <a:t>Dense layer - 128 neurons </a:t>
            </a:r>
            <a:r>
              <a:rPr lang="en" sz="1700">
                <a:latin typeface="Arial"/>
                <a:ea typeface="Arial"/>
                <a:cs typeface="Arial"/>
                <a:sym typeface="Arial"/>
              </a:rPr>
              <a:t>and ReLU activation </a:t>
            </a:r>
            <a:endParaRPr sz="1700">
              <a:latin typeface="Arial"/>
              <a:ea typeface="Arial"/>
              <a:cs typeface="Arial"/>
              <a:sym typeface="Arial"/>
            </a:endParaRPr>
          </a:p>
          <a:p>
            <a:pPr indent="-336550" lvl="0" marL="457200" rtl="0" algn="l">
              <a:lnSpc>
                <a:spcPct val="80000"/>
              </a:lnSpc>
              <a:spcBef>
                <a:spcPts val="0"/>
              </a:spcBef>
              <a:spcAft>
                <a:spcPts val="0"/>
              </a:spcAft>
              <a:buSzPts val="1700"/>
              <a:buFont typeface="Arial"/>
              <a:buChar char="➢"/>
            </a:pPr>
            <a:r>
              <a:rPr lang="en" sz="1700">
                <a:latin typeface="Arial"/>
                <a:ea typeface="Arial"/>
                <a:cs typeface="Arial"/>
                <a:sym typeface="Arial"/>
              </a:rPr>
              <a:t>Dropout layer</a:t>
            </a:r>
            <a:endParaRPr sz="1700">
              <a:latin typeface="Arial"/>
              <a:ea typeface="Arial"/>
              <a:cs typeface="Arial"/>
              <a:sym typeface="Arial"/>
            </a:endParaRPr>
          </a:p>
          <a:p>
            <a:pPr indent="-336550" lvl="0" marL="457200" rtl="0" algn="l">
              <a:lnSpc>
                <a:spcPct val="80000"/>
              </a:lnSpc>
              <a:spcBef>
                <a:spcPts val="0"/>
              </a:spcBef>
              <a:spcAft>
                <a:spcPts val="0"/>
              </a:spcAft>
              <a:buSzPts val="1700"/>
              <a:buFont typeface="Arial"/>
              <a:buChar char="➢"/>
            </a:pPr>
            <a:r>
              <a:rPr lang="en" sz="1700">
                <a:latin typeface="Arial"/>
                <a:ea typeface="Arial"/>
                <a:cs typeface="Arial"/>
                <a:sym typeface="Arial"/>
              </a:rPr>
              <a:t>Dense layer - 1 neuron</a:t>
            </a:r>
            <a:r>
              <a:rPr lang="en" sz="1700">
                <a:latin typeface="Arial"/>
                <a:ea typeface="Arial"/>
                <a:cs typeface="Arial"/>
                <a:sym typeface="Arial"/>
              </a:rPr>
              <a:t> and sigmoid activation for binary classification.</a:t>
            </a:r>
            <a:endParaRPr sz="1700">
              <a:latin typeface="Arial"/>
              <a:ea typeface="Arial"/>
              <a:cs typeface="Arial"/>
              <a:sym typeface="Arial"/>
            </a:endParaRPr>
          </a:p>
          <a:p>
            <a:pPr indent="0" lvl="0" marL="0" rtl="0" algn="l">
              <a:lnSpc>
                <a:spcPct val="80000"/>
              </a:lnSpc>
              <a:spcBef>
                <a:spcPts val="800"/>
              </a:spcBef>
              <a:spcAft>
                <a:spcPts val="0"/>
              </a:spcAft>
              <a:buSzPts val="1018"/>
              <a:buNone/>
            </a:pPr>
            <a:r>
              <a:t/>
            </a:r>
            <a:endParaRPr sz="1700">
              <a:latin typeface="Arial"/>
              <a:ea typeface="Arial"/>
              <a:cs typeface="Arial"/>
              <a:sym typeface="Arial"/>
            </a:endParaRPr>
          </a:p>
          <a:p>
            <a:pPr indent="0" lvl="0" marL="0" rtl="0" algn="l">
              <a:lnSpc>
                <a:spcPct val="80000"/>
              </a:lnSpc>
              <a:spcBef>
                <a:spcPts val="800"/>
              </a:spcBef>
              <a:spcAft>
                <a:spcPts val="0"/>
              </a:spcAft>
              <a:buSzPts val="1018"/>
              <a:buNone/>
            </a:pPr>
            <a:r>
              <a:rPr lang="en" sz="1700">
                <a:latin typeface="Arial"/>
                <a:ea typeface="Arial"/>
                <a:cs typeface="Arial"/>
                <a:sym typeface="Arial"/>
              </a:rPr>
              <a:t>C</a:t>
            </a:r>
            <a:r>
              <a:rPr lang="en" sz="1700">
                <a:latin typeface="Arial"/>
                <a:ea typeface="Arial"/>
                <a:cs typeface="Arial"/>
                <a:sym typeface="Arial"/>
              </a:rPr>
              <a:t>ompiled using the Adam optimizer with a learning rate of 0.0001</a:t>
            </a:r>
            <a:endParaRPr sz="1700">
              <a:latin typeface="Arial"/>
              <a:ea typeface="Arial"/>
              <a:cs typeface="Arial"/>
              <a:sym typeface="Arial"/>
            </a:endParaRPr>
          </a:p>
          <a:p>
            <a:pPr indent="0" lvl="0" marL="0" rtl="0" algn="l">
              <a:lnSpc>
                <a:spcPct val="80000"/>
              </a:lnSpc>
              <a:spcBef>
                <a:spcPts val="800"/>
              </a:spcBef>
              <a:spcAft>
                <a:spcPts val="0"/>
              </a:spcAft>
              <a:buSzPts val="1018"/>
              <a:buNone/>
            </a:pPr>
            <a:r>
              <a:t/>
            </a:r>
            <a:endParaRPr sz="1700">
              <a:latin typeface="Arial"/>
              <a:ea typeface="Arial"/>
              <a:cs typeface="Arial"/>
              <a:sym typeface="Arial"/>
            </a:endParaRPr>
          </a:p>
          <a:p>
            <a:pPr indent="0" lvl="0" marL="0" rtl="0" algn="l">
              <a:lnSpc>
                <a:spcPct val="80000"/>
              </a:lnSpc>
              <a:spcBef>
                <a:spcPts val="800"/>
              </a:spcBef>
              <a:spcAft>
                <a:spcPts val="0"/>
              </a:spcAft>
              <a:buSzPts val="1018"/>
              <a:buNone/>
            </a:pPr>
            <a:r>
              <a:rPr lang="en" sz="1700">
                <a:latin typeface="Arial"/>
                <a:ea typeface="Arial"/>
                <a:cs typeface="Arial"/>
                <a:sym typeface="Arial"/>
              </a:rPr>
              <a:t>Ability to capture complex patterns in sequential data like text. They excel in tasks where the order of input data matters, such as natural language processing.</a:t>
            </a:r>
            <a:endParaRPr sz="1700">
              <a:latin typeface="Arial"/>
              <a:ea typeface="Arial"/>
              <a:cs typeface="Arial"/>
              <a:sym typeface="Arial"/>
            </a:endParaRPr>
          </a:p>
          <a:p>
            <a:pPr indent="0" lvl="0" marL="0" rtl="0" algn="l">
              <a:lnSpc>
                <a:spcPct val="80000"/>
              </a:lnSpc>
              <a:spcBef>
                <a:spcPts val="800"/>
              </a:spcBef>
              <a:spcAft>
                <a:spcPts val="0"/>
              </a:spcAft>
              <a:buSzPts val="1018"/>
              <a:buNone/>
            </a:pPr>
            <a:r>
              <a:t/>
            </a:r>
            <a:endParaRPr sz="1700">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2"/>
          <p:cNvSpPr txBox="1"/>
          <p:nvPr>
            <p:ph type="title"/>
          </p:nvPr>
        </p:nvSpPr>
        <p:spPr>
          <a:xfrm>
            <a:off x="1127333" y="244289"/>
            <a:ext cx="7053600" cy="1050300"/>
          </a:xfrm>
          <a:prstGeom prst="rect">
            <a:avLst/>
          </a:prstGeom>
        </p:spPr>
        <p:txBody>
          <a:bodyPr anchorCtr="0" anchor="t" bIns="34275" lIns="68575" spcFirstLastPara="1" rIns="68575" wrap="square" tIns="34275">
            <a:noAutofit/>
          </a:bodyPr>
          <a:lstStyle/>
          <a:p>
            <a:pPr indent="0" lvl="0" marL="0" rtl="0" algn="just">
              <a:lnSpc>
                <a:spcPct val="115000"/>
              </a:lnSpc>
              <a:spcBef>
                <a:spcPts val="0"/>
              </a:spcBef>
              <a:spcAft>
                <a:spcPts val="0"/>
              </a:spcAft>
              <a:buClr>
                <a:schemeClr val="dk1"/>
              </a:buClr>
              <a:buSzPts val="1100"/>
              <a:buFont typeface="Arial"/>
              <a:buNone/>
            </a:pPr>
            <a:r>
              <a:rPr b="1" lang="en" sz="4500">
                <a:solidFill>
                  <a:schemeClr val="lt1"/>
                </a:solidFill>
                <a:latin typeface="Arial"/>
                <a:ea typeface="Arial"/>
                <a:cs typeface="Arial"/>
                <a:sym typeface="Arial"/>
              </a:rPr>
              <a:t>Model Development</a:t>
            </a:r>
            <a:endParaRPr sz="6500">
              <a:solidFill>
                <a:schemeClr val="lt1"/>
              </a:solidFill>
            </a:endParaRPr>
          </a:p>
          <a:p>
            <a:pPr indent="0" lvl="0" marL="0" rtl="0" algn="l">
              <a:spcBef>
                <a:spcPts val="0"/>
              </a:spcBef>
              <a:spcAft>
                <a:spcPts val="0"/>
              </a:spcAft>
              <a:buNone/>
            </a:pPr>
            <a:r>
              <a:t/>
            </a:r>
            <a:endParaRPr/>
          </a:p>
        </p:txBody>
      </p:sp>
      <p:sp>
        <p:nvSpPr>
          <p:cNvPr id="260" name="Google Shape;260;p32"/>
          <p:cNvSpPr txBox="1"/>
          <p:nvPr>
            <p:ph idx="1" type="body"/>
          </p:nvPr>
        </p:nvSpPr>
        <p:spPr>
          <a:xfrm>
            <a:off x="827474" y="1384925"/>
            <a:ext cx="7653300" cy="3146700"/>
          </a:xfrm>
          <a:prstGeom prst="rect">
            <a:avLst/>
          </a:prstGeom>
        </p:spPr>
        <p:txBody>
          <a:bodyPr anchorCtr="0" anchor="t" bIns="34275" lIns="68575" spcFirstLastPara="1" rIns="68575" wrap="square" tIns="34275">
            <a:normAutofit fontScale="62500" lnSpcReduction="10000"/>
          </a:bodyPr>
          <a:lstStyle/>
          <a:p>
            <a:pPr indent="0" lvl="0" marL="0" rtl="0" algn="ctr">
              <a:spcBef>
                <a:spcPts val="800"/>
              </a:spcBef>
              <a:spcAft>
                <a:spcPts val="0"/>
              </a:spcAft>
              <a:buNone/>
            </a:pPr>
            <a:r>
              <a:rPr b="1" lang="en" sz="3122">
                <a:latin typeface="Arial"/>
                <a:ea typeface="Arial"/>
                <a:cs typeface="Arial"/>
                <a:sym typeface="Arial"/>
              </a:rPr>
              <a:t>Support Vector Machine (SVM)</a:t>
            </a:r>
            <a:br>
              <a:rPr lang="en" sz="1600">
                <a:latin typeface="Arial"/>
                <a:ea typeface="Arial"/>
                <a:cs typeface="Arial"/>
                <a:sym typeface="Arial"/>
              </a:rPr>
            </a:br>
            <a:endParaRPr sz="2300">
              <a:latin typeface="Arial"/>
              <a:ea typeface="Arial"/>
              <a:cs typeface="Arial"/>
              <a:sym typeface="Arial"/>
            </a:endParaRPr>
          </a:p>
          <a:p>
            <a:pPr indent="-319881" lvl="0" marL="457200" rtl="0" algn="l">
              <a:spcBef>
                <a:spcPts val="800"/>
              </a:spcBef>
              <a:spcAft>
                <a:spcPts val="0"/>
              </a:spcAft>
              <a:buSzPct val="100000"/>
              <a:buFont typeface="Arial"/>
              <a:buChar char="➢"/>
            </a:pPr>
            <a:r>
              <a:rPr lang="en" sz="2300">
                <a:latin typeface="Arial"/>
                <a:ea typeface="Arial"/>
                <a:cs typeface="Arial"/>
                <a:sym typeface="Arial"/>
              </a:rPr>
              <a:t>SVM finds the hyperplane that best separates the classes in the feature space. It maximizes the margin, i.e., the distance between the hyperplane and the nearest data points of each class, making it robust against overfitting.</a:t>
            </a:r>
            <a:endParaRPr sz="2300">
              <a:latin typeface="Arial"/>
              <a:ea typeface="Arial"/>
              <a:cs typeface="Arial"/>
              <a:sym typeface="Arial"/>
            </a:endParaRPr>
          </a:p>
          <a:p>
            <a:pPr indent="0" lvl="0" marL="0" rtl="0" algn="l">
              <a:spcBef>
                <a:spcPts val="800"/>
              </a:spcBef>
              <a:spcAft>
                <a:spcPts val="0"/>
              </a:spcAft>
              <a:buNone/>
            </a:pPr>
            <a:r>
              <a:t/>
            </a:r>
            <a:endParaRPr sz="2300">
              <a:latin typeface="Arial"/>
              <a:ea typeface="Arial"/>
              <a:cs typeface="Arial"/>
              <a:sym typeface="Arial"/>
            </a:endParaRPr>
          </a:p>
          <a:p>
            <a:pPr indent="-319881" lvl="0" marL="457200" rtl="0" algn="l">
              <a:spcBef>
                <a:spcPts val="800"/>
              </a:spcBef>
              <a:spcAft>
                <a:spcPts val="0"/>
              </a:spcAft>
              <a:buSzPct val="100000"/>
              <a:buFont typeface="Arial"/>
              <a:buChar char="➢"/>
            </a:pPr>
            <a:r>
              <a:rPr lang="en" sz="2300">
                <a:latin typeface="Arial"/>
                <a:ea typeface="Arial"/>
                <a:cs typeface="Arial"/>
                <a:sym typeface="Arial"/>
              </a:rPr>
              <a:t>SVM is selected for its ability to handle complex relationships in data, especially when using nonlinear kernels. It is effective in high-dimensional spaces and with datasets that have clear margin separation.</a:t>
            </a:r>
            <a:endParaRPr sz="2300">
              <a:latin typeface="Arial"/>
              <a:ea typeface="Arial"/>
              <a:cs typeface="Arial"/>
              <a:sym typeface="Arial"/>
            </a:endParaRPr>
          </a:p>
          <a:p>
            <a:pPr indent="0" lvl="0" marL="457200" rtl="0" algn="l">
              <a:spcBef>
                <a:spcPts val="800"/>
              </a:spcBef>
              <a:spcAft>
                <a:spcPts val="0"/>
              </a:spcAft>
              <a:buNone/>
            </a:pPr>
            <a:r>
              <a:t/>
            </a:r>
            <a:endParaRPr sz="2300">
              <a:latin typeface="Arial"/>
              <a:ea typeface="Arial"/>
              <a:cs typeface="Arial"/>
              <a:sym typeface="Arial"/>
            </a:endParaRPr>
          </a:p>
          <a:p>
            <a:pPr indent="-319881" lvl="0" marL="457200" rtl="0" algn="l">
              <a:spcBef>
                <a:spcPts val="800"/>
              </a:spcBef>
              <a:spcAft>
                <a:spcPts val="0"/>
              </a:spcAft>
              <a:buSzPct val="100000"/>
              <a:buFont typeface="Arial"/>
              <a:buChar char="➢"/>
            </a:pPr>
            <a:r>
              <a:rPr lang="en" sz="2300">
                <a:latin typeface="Arial"/>
                <a:ea typeface="Arial"/>
                <a:cs typeface="Arial"/>
                <a:sym typeface="Arial"/>
              </a:rPr>
              <a:t>SVM is selected for its ability to handle complex relationships in data, especially when using nonlinear kernels. It is effective in high-dimensional spaces and with datasets</a:t>
            </a:r>
            <a:endParaRPr sz="2300">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3"/>
          <p:cNvSpPr txBox="1"/>
          <p:nvPr>
            <p:ph type="title"/>
          </p:nvPr>
        </p:nvSpPr>
        <p:spPr>
          <a:xfrm>
            <a:off x="722708" y="280014"/>
            <a:ext cx="7053600" cy="1050300"/>
          </a:xfrm>
          <a:prstGeom prst="rect">
            <a:avLst/>
          </a:prstGeom>
        </p:spPr>
        <p:txBody>
          <a:bodyPr anchorCtr="0" anchor="t" bIns="34275" lIns="68575" spcFirstLastPara="1" rIns="68575" wrap="square" tIns="34275">
            <a:noAutofit/>
          </a:bodyPr>
          <a:lstStyle/>
          <a:p>
            <a:pPr indent="0" lvl="0" marL="0" rtl="0" algn="ctr">
              <a:lnSpc>
                <a:spcPct val="115000"/>
              </a:lnSpc>
              <a:spcBef>
                <a:spcPts val="0"/>
              </a:spcBef>
              <a:spcAft>
                <a:spcPts val="0"/>
              </a:spcAft>
              <a:buNone/>
            </a:pPr>
            <a:r>
              <a:rPr b="1" lang="en" sz="4500">
                <a:solidFill>
                  <a:schemeClr val="lt1"/>
                </a:solidFill>
                <a:latin typeface="Arial"/>
                <a:ea typeface="Arial"/>
                <a:cs typeface="Arial"/>
                <a:sym typeface="Arial"/>
              </a:rPr>
              <a:t>Model Development</a:t>
            </a:r>
            <a:endParaRPr sz="6500">
              <a:solidFill>
                <a:schemeClr val="lt1"/>
              </a:solidFill>
            </a:endParaRPr>
          </a:p>
        </p:txBody>
      </p:sp>
      <p:sp>
        <p:nvSpPr>
          <p:cNvPr id="266" name="Google Shape;266;p33"/>
          <p:cNvSpPr txBox="1"/>
          <p:nvPr>
            <p:ph idx="1" type="body"/>
          </p:nvPr>
        </p:nvSpPr>
        <p:spPr>
          <a:xfrm>
            <a:off x="639600" y="1231275"/>
            <a:ext cx="7864800" cy="3455700"/>
          </a:xfrm>
          <a:prstGeom prst="rect">
            <a:avLst/>
          </a:prstGeom>
        </p:spPr>
        <p:txBody>
          <a:bodyPr anchorCtr="0" anchor="t" bIns="34275" lIns="68575" spcFirstLastPara="1" rIns="68575" wrap="square" tIns="34275">
            <a:normAutofit/>
          </a:bodyPr>
          <a:lstStyle/>
          <a:p>
            <a:pPr indent="0" lvl="0" marL="0" rtl="0" algn="ctr">
              <a:spcBef>
                <a:spcPts val="800"/>
              </a:spcBef>
              <a:spcAft>
                <a:spcPts val="0"/>
              </a:spcAft>
              <a:buNone/>
            </a:pPr>
            <a:r>
              <a:rPr b="1" lang="en" sz="2500">
                <a:latin typeface="Arial"/>
                <a:ea typeface="Arial"/>
                <a:cs typeface="Arial"/>
                <a:sym typeface="Arial"/>
              </a:rPr>
              <a:t>Naive Bayes</a:t>
            </a:r>
            <a:endParaRPr b="1" sz="2500">
              <a:latin typeface="Arial"/>
              <a:ea typeface="Arial"/>
              <a:cs typeface="Arial"/>
              <a:sym typeface="Arial"/>
            </a:endParaRPr>
          </a:p>
          <a:p>
            <a:pPr indent="0" lvl="0" marL="0" rtl="0" algn="l">
              <a:spcBef>
                <a:spcPts val="800"/>
              </a:spcBef>
              <a:spcAft>
                <a:spcPts val="0"/>
              </a:spcAft>
              <a:buNone/>
            </a:pPr>
            <a:r>
              <a:t/>
            </a:r>
            <a:endParaRPr sz="1600">
              <a:latin typeface="Arial"/>
              <a:ea typeface="Arial"/>
              <a:cs typeface="Arial"/>
              <a:sym typeface="Arial"/>
            </a:endParaRPr>
          </a:p>
          <a:p>
            <a:pPr indent="-336550" lvl="0" marL="457200" rtl="0" algn="l">
              <a:spcBef>
                <a:spcPts val="800"/>
              </a:spcBef>
              <a:spcAft>
                <a:spcPts val="0"/>
              </a:spcAft>
              <a:buSzPts val="1700"/>
              <a:buFont typeface="Arial"/>
              <a:buChar char="➢"/>
            </a:pPr>
            <a:r>
              <a:rPr lang="en" sz="1700">
                <a:latin typeface="Arial"/>
                <a:ea typeface="Arial"/>
                <a:cs typeface="Arial"/>
                <a:sym typeface="Arial"/>
              </a:rPr>
              <a:t>Made use of Multinomial Naive Bayes classifier </a:t>
            </a:r>
            <a:r>
              <a:rPr lang="en" sz="1700">
                <a:latin typeface="Arial"/>
                <a:ea typeface="Arial"/>
                <a:cs typeface="Arial"/>
                <a:sym typeface="Arial"/>
              </a:rPr>
              <a:t>for classification.</a:t>
            </a:r>
            <a:endParaRPr sz="1700">
              <a:latin typeface="Arial"/>
              <a:ea typeface="Arial"/>
              <a:cs typeface="Arial"/>
              <a:sym typeface="Arial"/>
            </a:endParaRPr>
          </a:p>
          <a:p>
            <a:pPr indent="0" lvl="0" marL="0" rtl="0" algn="l">
              <a:spcBef>
                <a:spcPts val="800"/>
              </a:spcBef>
              <a:spcAft>
                <a:spcPts val="0"/>
              </a:spcAft>
              <a:buNone/>
            </a:pPr>
            <a:r>
              <a:t/>
            </a:r>
            <a:endParaRPr sz="1700">
              <a:latin typeface="Arial"/>
              <a:ea typeface="Arial"/>
              <a:cs typeface="Arial"/>
              <a:sym typeface="Arial"/>
            </a:endParaRPr>
          </a:p>
          <a:p>
            <a:pPr indent="-336550" lvl="0" marL="457200" rtl="0" algn="l">
              <a:spcBef>
                <a:spcPts val="800"/>
              </a:spcBef>
              <a:spcAft>
                <a:spcPts val="0"/>
              </a:spcAft>
              <a:buSzPts val="1700"/>
              <a:buFont typeface="Arial"/>
              <a:buChar char="➢"/>
            </a:pPr>
            <a:r>
              <a:rPr lang="en" sz="1700">
                <a:latin typeface="Arial"/>
                <a:ea typeface="Arial"/>
                <a:cs typeface="Arial"/>
                <a:sym typeface="Arial"/>
              </a:rPr>
              <a:t>It calculates the probability of each class given a set of input features using Bayes' theorem. </a:t>
            </a:r>
            <a:endParaRPr sz="1700">
              <a:latin typeface="Arial"/>
              <a:ea typeface="Arial"/>
              <a:cs typeface="Arial"/>
              <a:sym typeface="Arial"/>
            </a:endParaRPr>
          </a:p>
          <a:p>
            <a:pPr indent="0" lvl="0" marL="0" rtl="0" algn="l">
              <a:spcBef>
                <a:spcPts val="800"/>
              </a:spcBef>
              <a:spcAft>
                <a:spcPts val="0"/>
              </a:spcAft>
              <a:buNone/>
            </a:pPr>
            <a:r>
              <a:t/>
            </a:r>
            <a:endParaRPr sz="1700">
              <a:latin typeface="Arial"/>
              <a:ea typeface="Arial"/>
              <a:cs typeface="Arial"/>
              <a:sym typeface="Arial"/>
            </a:endParaRPr>
          </a:p>
          <a:p>
            <a:pPr indent="-336550" lvl="0" marL="457200" rtl="0" algn="l">
              <a:spcBef>
                <a:spcPts val="800"/>
              </a:spcBef>
              <a:spcAft>
                <a:spcPts val="0"/>
              </a:spcAft>
              <a:buSzPts val="1700"/>
              <a:buFont typeface="Arial"/>
              <a:buChar char="➢"/>
            </a:pPr>
            <a:r>
              <a:rPr lang="en" sz="1700">
                <a:latin typeface="Arial"/>
                <a:ea typeface="Arial"/>
                <a:cs typeface="Arial"/>
                <a:sym typeface="Arial"/>
              </a:rPr>
              <a:t>Naive Bayes is chosen for its simplicity and efficiency, especially with text classification tasks.</a:t>
            </a:r>
            <a:endParaRPr sz="1700"/>
          </a:p>
          <a:p>
            <a:pPr indent="0" lvl="0" marL="0" rtl="0" algn="l">
              <a:spcBef>
                <a:spcPts val="80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4"/>
          <p:cNvSpPr txBox="1"/>
          <p:nvPr>
            <p:ph type="title"/>
          </p:nvPr>
        </p:nvSpPr>
        <p:spPr>
          <a:xfrm>
            <a:off x="1045208" y="220464"/>
            <a:ext cx="7053600" cy="1050300"/>
          </a:xfrm>
          <a:prstGeom prst="rect">
            <a:avLst/>
          </a:prstGeom>
        </p:spPr>
        <p:txBody>
          <a:bodyPr anchorCtr="0" anchor="t" bIns="34275" lIns="68575" spcFirstLastPara="1" rIns="68575" wrap="square" tIns="34275">
            <a:noAutofit/>
          </a:bodyPr>
          <a:lstStyle/>
          <a:p>
            <a:pPr indent="0" lvl="0" marL="0" rtl="0" algn="ctr">
              <a:lnSpc>
                <a:spcPct val="115000"/>
              </a:lnSpc>
              <a:spcBef>
                <a:spcPts val="0"/>
              </a:spcBef>
              <a:spcAft>
                <a:spcPts val="0"/>
              </a:spcAft>
              <a:buNone/>
            </a:pPr>
            <a:r>
              <a:rPr b="1" lang="en" sz="4500">
                <a:solidFill>
                  <a:schemeClr val="lt1"/>
                </a:solidFill>
                <a:latin typeface="Arial"/>
                <a:ea typeface="Arial"/>
                <a:cs typeface="Arial"/>
                <a:sym typeface="Arial"/>
              </a:rPr>
              <a:t>Feature Engineering</a:t>
            </a:r>
            <a:endParaRPr sz="4500">
              <a:solidFill>
                <a:schemeClr val="lt1"/>
              </a:solidFill>
              <a:latin typeface="Arial"/>
              <a:ea typeface="Arial"/>
              <a:cs typeface="Arial"/>
              <a:sym typeface="Arial"/>
            </a:endParaRPr>
          </a:p>
        </p:txBody>
      </p:sp>
      <p:sp>
        <p:nvSpPr>
          <p:cNvPr id="272" name="Google Shape;272;p34"/>
          <p:cNvSpPr txBox="1"/>
          <p:nvPr>
            <p:ph idx="1" type="body"/>
          </p:nvPr>
        </p:nvSpPr>
        <p:spPr>
          <a:xfrm>
            <a:off x="273900" y="1206325"/>
            <a:ext cx="8596200" cy="3146700"/>
          </a:xfrm>
          <a:prstGeom prst="rect">
            <a:avLst/>
          </a:prstGeom>
        </p:spPr>
        <p:txBody>
          <a:bodyPr anchorCtr="0" anchor="t" bIns="34275" lIns="68575" spcFirstLastPara="1" rIns="68575" wrap="square" tIns="34275">
            <a:noAutofit/>
          </a:bodyPr>
          <a:lstStyle/>
          <a:p>
            <a:pPr indent="0" lvl="0" marL="0" rtl="0" algn="l">
              <a:lnSpc>
                <a:spcPct val="90000"/>
              </a:lnSpc>
              <a:spcBef>
                <a:spcPts val="800"/>
              </a:spcBef>
              <a:spcAft>
                <a:spcPts val="0"/>
              </a:spcAft>
              <a:buNone/>
            </a:pPr>
            <a:r>
              <a:rPr lang="en" sz="1700">
                <a:latin typeface="Arial"/>
                <a:ea typeface="Arial"/>
                <a:cs typeface="Arial"/>
                <a:sym typeface="Arial"/>
              </a:rPr>
              <a:t>Feature engineering serves as a crucial phase in the model development process, enhancing both the interpretability and performance of the model.</a:t>
            </a:r>
            <a:endParaRPr sz="1700">
              <a:latin typeface="Arial"/>
              <a:ea typeface="Arial"/>
              <a:cs typeface="Arial"/>
              <a:sym typeface="Arial"/>
            </a:endParaRPr>
          </a:p>
          <a:p>
            <a:pPr indent="0" lvl="0" marL="0" rtl="0" algn="l">
              <a:lnSpc>
                <a:spcPct val="90000"/>
              </a:lnSpc>
              <a:spcBef>
                <a:spcPts val="800"/>
              </a:spcBef>
              <a:spcAft>
                <a:spcPts val="0"/>
              </a:spcAft>
              <a:buNone/>
            </a:pPr>
            <a:r>
              <a:t/>
            </a:r>
            <a:endParaRPr sz="1700">
              <a:latin typeface="Arial"/>
              <a:ea typeface="Arial"/>
              <a:cs typeface="Arial"/>
              <a:sym typeface="Arial"/>
            </a:endParaRPr>
          </a:p>
          <a:p>
            <a:pPr indent="0" lvl="0" marL="0" rtl="0" algn="l">
              <a:lnSpc>
                <a:spcPct val="90000"/>
              </a:lnSpc>
              <a:spcBef>
                <a:spcPts val="800"/>
              </a:spcBef>
              <a:spcAft>
                <a:spcPts val="0"/>
              </a:spcAft>
              <a:buNone/>
            </a:pPr>
            <a:r>
              <a:rPr lang="en" sz="1700">
                <a:latin typeface="Arial"/>
                <a:ea typeface="Arial"/>
                <a:cs typeface="Arial"/>
                <a:sym typeface="Arial"/>
              </a:rPr>
              <a:t>Feature Engineering Techniques used in our analysis:</a:t>
            </a:r>
            <a:endParaRPr sz="1700">
              <a:latin typeface="Arial"/>
              <a:ea typeface="Arial"/>
              <a:cs typeface="Arial"/>
              <a:sym typeface="Arial"/>
            </a:endParaRPr>
          </a:p>
          <a:p>
            <a:pPr indent="0" lvl="0" marL="0" rtl="0" algn="l">
              <a:lnSpc>
                <a:spcPct val="90000"/>
              </a:lnSpc>
              <a:spcBef>
                <a:spcPts val="800"/>
              </a:spcBef>
              <a:spcAft>
                <a:spcPts val="0"/>
              </a:spcAft>
              <a:buNone/>
            </a:pPr>
            <a:r>
              <a:t/>
            </a:r>
            <a:endParaRPr sz="1700">
              <a:latin typeface="Arial"/>
              <a:ea typeface="Arial"/>
              <a:cs typeface="Arial"/>
              <a:sym typeface="Arial"/>
            </a:endParaRPr>
          </a:p>
          <a:p>
            <a:pPr indent="-336550" lvl="0" marL="457200" rtl="0" algn="l">
              <a:lnSpc>
                <a:spcPct val="90000"/>
              </a:lnSpc>
              <a:spcBef>
                <a:spcPts val="800"/>
              </a:spcBef>
              <a:spcAft>
                <a:spcPts val="0"/>
              </a:spcAft>
              <a:buSzPts val="1700"/>
              <a:buFont typeface="Arial"/>
              <a:buChar char="➢"/>
            </a:pPr>
            <a:r>
              <a:rPr lang="en" sz="1700" u="sng">
                <a:latin typeface="Arial"/>
                <a:ea typeface="Arial"/>
                <a:cs typeface="Arial"/>
                <a:sym typeface="Arial"/>
              </a:rPr>
              <a:t>TF-IDF Vectorization</a:t>
            </a:r>
            <a:r>
              <a:rPr lang="en" sz="1700">
                <a:latin typeface="Arial"/>
                <a:ea typeface="Arial"/>
                <a:cs typeface="Arial"/>
                <a:sym typeface="Arial"/>
              </a:rPr>
              <a:t>: Transforming text into numerical representations, capturing word importance within documents.</a:t>
            </a:r>
            <a:endParaRPr sz="1700">
              <a:latin typeface="Arial"/>
              <a:ea typeface="Arial"/>
              <a:cs typeface="Arial"/>
              <a:sym typeface="Arial"/>
            </a:endParaRPr>
          </a:p>
          <a:p>
            <a:pPr indent="-336550" lvl="0" marL="457200" rtl="0" algn="l">
              <a:lnSpc>
                <a:spcPct val="90000"/>
              </a:lnSpc>
              <a:spcBef>
                <a:spcPts val="0"/>
              </a:spcBef>
              <a:spcAft>
                <a:spcPts val="0"/>
              </a:spcAft>
              <a:buSzPts val="1700"/>
              <a:buFont typeface="Arial"/>
              <a:buChar char="➢"/>
            </a:pPr>
            <a:r>
              <a:rPr lang="en" sz="1700" u="sng">
                <a:latin typeface="Arial"/>
                <a:ea typeface="Arial"/>
                <a:cs typeface="Arial"/>
                <a:sym typeface="Arial"/>
              </a:rPr>
              <a:t>Sentiment Analysis (TextBlob)</a:t>
            </a:r>
            <a:r>
              <a:rPr lang="en" sz="1700">
                <a:latin typeface="Arial"/>
                <a:ea typeface="Arial"/>
                <a:cs typeface="Arial"/>
                <a:sym typeface="Arial"/>
              </a:rPr>
              <a:t>: Extracting sentiment polarity scores as features.</a:t>
            </a:r>
            <a:endParaRPr sz="1700">
              <a:latin typeface="Arial"/>
              <a:ea typeface="Arial"/>
              <a:cs typeface="Arial"/>
              <a:sym typeface="Arial"/>
            </a:endParaRPr>
          </a:p>
          <a:p>
            <a:pPr indent="-336550" lvl="0" marL="457200" rtl="0" algn="l">
              <a:lnSpc>
                <a:spcPct val="90000"/>
              </a:lnSpc>
              <a:spcBef>
                <a:spcPts val="0"/>
              </a:spcBef>
              <a:spcAft>
                <a:spcPts val="0"/>
              </a:spcAft>
              <a:buSzPts val="1700"/>
              <a:buFont typeface="Arial"/>
              <a:buChar char="➢"/>
            </a:pPr>
            <a:r>
              <a:rPr lang="en" sz="1700" u="sng">
                <a:latin typeface="Arial"/>
                <a:ea typeface="Arial"/>
                <a:cs typeface="Arial"/>
                <a:sym typeface="Arial"/>
              </a:rPr>
              <a:t>Utilizing Doc2Vec</a:t>
            </a:r>
            <a:r>
              <a:rPr lang="en" sz="1700">
                <a:latin typeface="Arial"/>
                <a:ea typeface="Arial"/>
                <a:cs typeface="Arial"/>
                <a:sym typeface="Arial"/>
              </a:rPr>
              <a:t>: Extending Word2Vec to capture semantic similarities and relationships at a document level.</a:t>
            </a:r>
            <a:endParaRPr sz="1700">
              <a:latin typeface="Arial"/>
              <a:ea typeface="Arial"/>
              <a:cs typeface="Arial"/>
              <a:sym typeface="Arial"/>
            </a:endParaRPr>
          </a:p>
          <a:p>
            <a:pPr indent="0" lvl="0" marL="0" rtl="0" algn="l">
              <a:lnSpc>
                <a:spcPct val="90000"/>
              </a:lnSpc>
              <a:spcBef>
                <a:spcPts val="800"/>
              </a:spcBef>
              <a:spcAft>
                <a:spcPts val="0"/>
              </a:spcAft>
              <a:buNone/>
            </a:pPr>
            <a:br>
              <a:rPr lang="en" sz="1700">
                <a:latin typeface="Arial"/>
                <a:ea typeface="Arial"/>
                <a:cs typeface="Arial"/>
                <a:sym typeface="Arial"/>
              </a:rPr>
            </a:br>
            <a:r>
              <a:rPr lang="en" sz="1700">
                <a:latin typeface="Arial"/>
                <a:ea typeface="Arial"/>
                <a:cs typeface="Arial"/>
                <a:sym typeface="Arial"/>
              </a:rPr>
              <a:t>Merged TF-IDF features, sentiment scores, and Doc2Vec vectors, to create a unified and comprehensive feature set.</a:t>
            </a:r>
            <a:endParaRPr sz="1700">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5"/>
          <p:cNvSpPr txBox="1"/>
          <p:nvPr>
            <p:ph type="title"/>
          </p:nvPr>
        </p:nvSpPr>
        <p:spPr>
          <a:xfrm>
            <a:off x="1041383" y="158664"/>
            <a:ext cx="7053600" cy="1050300"/>
          </a:xfrm>
          <a:prstGeom prst="rect">
            <a:avLst/>
          </a:prstGeom>
        </p:spPr>
        <p:txBody>
          <a:bodyPr anchorCtr="0" anchor="t" bIns="34275" lIns="68575" spcFirstLastPara="1" rIns="68575" wrap="square" tIns="34275">
            <a:noAutofit/>
          </a:bodyPr>
          <a:lstStyle/>
          <a:p>
            <a:pPr indent="0" lvl="0" marL="0" rtl="0" algn="ctr">
              <a:lnSpc>
                <a:spcPct val="115000"/>
              </a:lnSpc>
              <a:spcBef>
                <a:spcPts val="0"/>
              </a:spcBef>
              <a:spcAft>
                <a:spcPts val="0"/>
              </a:spcAft>
              <a:buNone/>
            </a:pPr>
            <a:r>
              <a:rPr b="1" lang="en" sz="4500">
                <a:solidFill>
                  <a:schemeClr val="lt1"/>
                </a:solidFill>
                <a:latin typeface="Arial"/>
                <a:ea typeface="Arial"/>
                <a:cs typeface="Arial"/>
                <a:sym typeface="Arial"/>
              </a:rPr>
              <a:t>Feature Engineering</a:t>
            </a:r>
            <a:endParaRPr sz="4500">
              <a:solidFill>
                <a:schemeClr val="lt1"/>
              </a:solidFill>
              <a:latin typeface="Arial"/>
              <a:ea typeface="Arial"/>
              <a:cs typeface="Arial"/>
              <a:sym typeface="Arial"/>
            </a:endParaRPr>
          </a:p>
        </p:txBody>
      </p:sp>
      <p:sp>
        <p:nvSpPr>
          <p:cNvPr id="278" name="Google Shape;278;p35"/>
          <p:cNvSpPr txBox="1"/>
          <p:nvPr>
            <p:ph idx="1" type="body"/>
          </p:nvPr>
        </p:nvSpPr>
        <p:spPr>
          <a:xfrm>
            <a:off x="655575" y="1208975"/>
            <a:ext cx="7825200" cy="31467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rPr lang="en" sz="1700">
                <a:latin typeface="Arial"/>
                <a:ea typeface="Arial"/>
                <a:cs typeface="Arial"/>
                <a:sym typeface="Arial"/>
              </a:rPr>
              <a:t>Integration of Features:</a:t>
            </a:r>
            <a:endParaRPr sz="1700">
              <a:latin typeface="Arial"/>
              <a:ea typeface="Arial"/>
              <a:cs typeface="Arial"/>
              <a:sym typeface="Arial"/>
            </a:endParaRPr>
          </a:p>
          <a:p>
            <a:pPr indent="0" lvl="0" marL="0" rtl="0" algn="l">
              <a:spcBef>
                <a:spcPts val="800"/>
              </a:spcBef>
              <a:spcAft>
                <a:spcPts val="0"/>
              </a:spcAft>
              <a:buNone/>
            </a:pPr>
            <a:r>
              <a:t/>
            </a:r>
            <a:endParaRPr sz="1700">
              <a:latin typeface="Arial"/>
              <a:ea typeface="Arial"/>
              <a:cs typeface="Arial"/>
              <a:sym typeface="Arial"/>
            </a:endParaRPr>
          </a:p>
          <a:p>
            <a:pPr indent="-311150" lvl="0" marL="457200" rtl="0" algn="l">
              <a:spcBef>
                <a:spcPts val="800"/>
              </a:spcBef>
              <a:spcAft>
                <a:spcPts val="0"/>
              </a:spcAft>
              <a:buSzPts val="1300"/>
              <a:buFont typeface="Arial"/>
              <a:buChar char="➢"/>
            </a:pPr>
            <a:r>
              <a:rPr lang="en" sz="1700">
                <a:latin typeface="Arial"/>
                <a:ea typeface="Arial"/>
                <a:cs typeface="Arial"/>
                <a:sym typeface="Arial"/>
              </a:rPr>
              <a:t>Trained the models with only TF-IDF features first.</a:t>
            </a:r>
            <a:endParaRPr sz="1700">
              <a:latin typeface="Arial"/>
              <a:ea typeface="Arial"/>
              <a:cs typeface="Arial"/>
              <a:sym typeface="Arial"/>
            </a:endParaRPr>
          </a:p>
          <a:p>
            <a:pPr indent="-311150" lvl="0" marL="457200" rtl="0" algn="l">
              <a:spcBef>
                <a:spcPts val="0"/>
              </a:spcBef>
              <a:spcAft>
                <a:spcPts val="0"/>
              </a:spcAft>
              <a:buSzPts val="1300"/>
              <a:buFont typeface="Arial"/>
              <a:buChar char="➢"/>
            </a:pPr>
            <a:r>
              <a:rPr lang="en" sz="1700">
                <a:latin typeface="Arial"/>
                <a:ea typeface="Arial"/>
                <a:cs typeface="Arial"/>
                <a:sym typeface="Arial"/>
              </a:rPr>
              <a:t>The two-step integration process.</a:t>
            </a:r>
            <a:endParaRPr sz="1700">
              <a:latin typeface="Arial"/>
              <a:ea typeface="Arial"/>
              <a:cs typeface="Arial"/>
              <a:sym typeface="Arial"/>
            </a:endParaRPr>
          </a:p>
          <a:p>
            <a:pPr indent="-311150" lvl="0" marL="457200" rtl="0" algn="l">
              <a:spcBef>
                <a:spcPts val="0"/>
              </a:spcBef>
              <a:spcAft>
                <a:spcPts val="0"/>
              </a:spcAft>
              <a:buSzPts val="1300"/>
              <a:buFont typeface="Arial"/>
              <a:buChar char="➢"/>
            </a:pPr>
            <a:r>
              <a:rPr lang="en" sz="1700">
                <a:latin typeface="Arial"/>
                <a:ea typeface="Arial"/>
                <a:cs typeface="Arial"/>
                <a:sym typeface="Arial"/>
              </a:rPr>
              <a:t>First combining TF-IDF and sentiment polarity features.</a:t>
            </a:r>
            <a:endParaRPr sz="1700">
              <a:latin typeface="Arial"/>
              <a:ea typeface="Arial"/>
              <a:cs typeface="Arial"/>
              <a:sym typeface="Arial"/>
            </a:endParaRPr>
          </a:p>
          <a:p>
            <a:pPr indent="-311150" lvl="0" marL="457200" rtl="0" algn="l">
              <a:spcBef>
                <a:spcPts val="0"/>
              </a:spcBef>
              <a:spcAft>
                <a:spcPts val="0"/>
              </a:spcAft>
              <a:buSzPts val="1300"/>
              <a:buFont typeface="Arial"/>
              <a:buChar char="➢"/>
            </a:pPr>
            <a:r>
              <a:rPr lang="en" sz="1700">
                <a:latin typeface="Arial"/>
                <a:ea typeface="Arial"/>
                <a:cs typeface="Arial"/>
                <a:sym typeface="Arial"/>
              </a:rPr>
              <a:t>Subsequently incorporating Doc2Vec vectors, allowing for an incremental exploration of feature interactions.</a:t>
            </a:r>
            <a:endParaRPr sz="1700">
              <a:latin typeface="Arial"/>
              <a:ea typeface="Arial"/>
              <a:cs typeface="Arial"/>
              <a:sym typeface="Arial"/>
            </a:endParaRPr>
          </a:p>
          <a:p>
            <a:pPr indent="-311150" lvl="0" marL="457200" rtl="0" algn="l">
              <a:spcBef>
                <a:spcPts val="0"/>
              </a:spcBef>
              <a:spcAft>
                <a:spcPts val="0"/>
              </a:spcAft>
              <a:buSzPts val="1300"/>
              <a:buFont typeface="Arial"/>
              <a:buChar char="➢"/>
            </a:pPr>
            <a:r>
              <a:rPr lang="en" sz="1700">
                <a:latin typeface="Arial"/>
                <a:ea typeface="Arial"/>
                <a:cs typeface="Arial"/>
                <a:sym typeface="Arial"/>
              </a:rPr>
              <a:t>Combining these distinct types of features, the models gained the capability to leverage both lexical and semantic aspects.</a:t>
            </a:r>
            <a:endParaRPr sz="1700">
              <a:latin typeface="Arial"/>
              <a:ea typeface="Arial"/>
              <a:cs typeface="Arial"/>
              <a:sym typeface="Arial"/>
            </a:endParaRPr>
          </a:p>
          <a:p>
            <a:pPr indent="-311150" lvl="0" marL="457200" rtl="0" algn="l">
              <a:spcBef>
                <a:spcPts val="0"/>
              </a:spcBef>
              <a:spcAft>
                <a:spcPts val="0"/>
              </a:spcAft>
              <a:buSzPts val="1300"/>
              <a:buFont typeface="Arial"/>
              <a:buChar char="➢"/>
            </a:pPr>
            <a:r>
              <a:rPr lang="en" sz="1700">
                <a:latin typeface="Arial"/>
                <a:ea typeface="Arial"/>
                <a:cs typeface="Arial"/>
                <a:sym typeface="Arial"/>
              </a:rPr>
              <a:t>The training of models at each stage provided insights into the impact of feature combinations on the accuracy and effectiveness for classification.</a:t>
            </a:r>
            <a:endParaRPr sz="1700">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6"/>
          <p:cNvSpPr txBox="1"/>
          <p:nvPr>
            <p:ph type="title"/>
          </p:nvPr>
        </p:nvSpPr>
        <p:spPr>
          <a:xfrm>
            <a:off x="655583" y="158664"/>
            <a:ext cx="7053600" cy="1050300"/>
          </a:xfrm>
          <a:prstGeom prst="rect">
            <a:avLst/>
          </a:prstGeom>
        </p:spPr>
        <p:txBody>
          <a:bodyPr anchorCtr="0" anchor="t" bIns="34275" lIns="68575" spcFirstLastPara="1" rIns="68575" wrap="square" tIns="34275">
            <a:noAutofit/>
          </a:bodyPr>
          <a:lstStyle/>
          <a:p>
            <a:pPr indent="0" lvl="0" marL="0" rtl="0" algn="ctr">
              <a:lnSpc>
                <a:spcPct val="115000"/>
              </a:lnSpc>
              <a:spcBef>
                <a:spcPts val="0"/>
              </a:spcBef>
              <a:spcAft>
                <a:spcPts val="0"/>
              </a:spcAft>
              <a:buNone/>
            </a:pPr>
            <a:r>
              <a:rPr b="1" lang="en" sz="4500">
                <a:solidFill>
                  <a:schemeClr val="lt1"/>
                </a:solidFill>
                <a:latin typeface="Arial"/>
                <a:ea typeface="Arial"/>
                <a:cs typeface="Arial"/>
                <a:sym typeface="Arial"/>
              </a:rPr>
              <a:t>Feature Engineering</a:t>
            </a:r>
            <a:endParaRPr sz="4500">
              <a:solidFill>
                <a:schemeClr val="lt1"/>
              </a:solidFill>
              <a:latin typeface="Arial"/>
              <a:ea typeface="Arial"/>
              <a:cs typeface="Arial"/>
              <a:sym typeface="Arial"/>
            </a:endParaRPr>
          </a:p>
        </p:txBody>
      </p:sp>
      <p:sp>
        <p:nvSpPr>
          <p:cNvPr id="284" name="Google Shape;284;p36"/>
          <p:cNvSpPr txBox="1"/>
          <p:nvPr>
            <p:ph idx="1" type="body"/>
          </p:nvPr>
        </p:nvSpPr>
        <p:spPr>
          <a:xfrm>
            <a:off x="827484" y="1539689"/>
            <a:ext cx="6709800" cy="31467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t/>
            </a:r>
            <a:endParaRPr/>
          </a:p>
          <a:p>
            <a:pPr indent="0" lvl="0" marL="0" rtl="0" algn="l">
              <a:spcBef>
                <a:spcPts val="800"/>
              </a:spcBef>
              <a:spcAft>
                <a:spcPts val="0"/>
              </a:spcAft>
              <a:buNone/>
            </a:pPr>
            <a:r>
              <a:t/>
            </a:r>
            <a:endParaRPr/>
          </a:p>
          <a:p>
            <a:pPr indent="0" lvl="0" marL="0" rtl="0" algn="l">
              <a:spcBef>
                <a:spcPts val="800"/>
              </a:spcBef>
              <a:spcAft>
                <a:spcPts val="0"/>
              </a:spcAft>
              <a:buNone/>
            </a:pPr>
            <a:r>
              <a:t/>
            </a:r>
            <a:endParaRPr/>
          </a:p>
          <a:p>
            <a:pPr indent="0" lvl="0" marL="0" rtl="0" algn="l">
              <a:spcBef>
                <a:spcPts val="800"/>
              </a:spcBef>
              <a:spcAft>
                <a:spcPts val="0"/>
              </a:spcAft>
              <a:buNone/>
            </a:pPr>
            <a:r>
              <a:t/>
            </a:r>
            <a:endParaRPr/>
          </a:p>
          <a:p>
            <a:pPr indent="0" lvl="0" marL="0" rtl="0" algn="l">
              <a:spcBef>
                <a:spcPts val="800"/>
              </a:spcBef>
              <a:spcAft>
                <a:spcPts val="0"/>
              </a:spcAft>
              <a:buNone/>
            </a:pPr>
            <a:r>
              <a:t/>
            </a:r>
            <a:endParaRPr/>
          </a:p>
          <a:p>
            <a:pPr indent="0" lvl="0" marL="0" rtl="0" algn="l">
              <a:spcBef>
                <a:spcPts val="800"/>
              </a:spcBef>
              <a:spcAft>
                <a:spcPts val="0"/>
              </a:spcAft>
              <a:buNone/>
            </a:pPr>
            <a:r>
              <a:t/>
            </a:r>
            <a:endParaRPr/>
          </a:p>
          <a:p>
            <a:pPr indent="0" lvl="0" marL="0" rtl="0" algn="l">
              <a:spcBef>
                <a:spcPts val="800"/>
              </a:spcBef>
              <a:spcAft>
                <a:spcPts val="0"/>
              </a:spcAft>
              <a:buNone/>
            </a:pPr>
            <a:r>
              <a:t/>
            </a:r>
            <a:endParaRPr/>
          </a:p>
          <a:p>
            <a:pPr indent="0" lvl="0" marL="0" rtl="0" algn="l">
              <a:spcBef>
                <a:spcPts val="800"/>
              </a:spcBef>
              <a:spcAft>
                <a:spcPts val="0"/>
              </a:spcAft>
              <a:buNone/>
            </a:pPr>
            <a:r>
              <a:rPr lang="en"/>
              <a:t>		         Comparing the results of featuring engineering</a:t>
            </a:r>
            <a:endParaRPr/>
          </a:p>
        </p:txBody>
      </p:sp>
      <p:pic>
        <p:nvPicPr>
          <p:cNvPr id="285" name="Google Shape;285;p36"/>
          <p:cNvPicPr preferRelativeResize="0"/>
          <p:nvPr/>
        </p:nvPicPr>
        <p:blipFill>
          <a:blip r:embed="rId3">
            <a:alphaModFix/>
          </a:blip>
          <a:stretch>
            <a:fillRect/>
          </a:stretch>
        </p:blipFill>
        <p:spPr>
          <a:xfrm>
            <a:off x="198575" y="1539700"/>
            <a:ext cx="2530425" cy="2025975"/>
          </a:xfrm>
          <a:prstGeom prst="rect">
            <a:avLst/>
          </a:prstGeom>
          <a:noFill/>
          <a:ln>
            <a:noFill/>
          </a:ln>
        </p:spPr>
      </p:pic>
      <p:pic>
        <p:nvPicPr>
          <p:cNvPr id="286" name="Google Shape;286;p36"/>
          <p:cNvPicPr preferRelativeResize="0"/>
          <p:nvPr/>
        </p:nvPicPr>
        <p:blipFill>
          <a:blip r:embed="rId4">
            <a:alphaModFix/>
          </a:blip>
          <a:stretch>
            <a:fillRect/>
          </a:stretch>
        </p:blipFill>
        <p:spPr>
          <a:xfrm>
            <a:off x="2911399" y="1539700"/>
            <a:ext cx="3099483" cy="2025975"/>
          </a:xfrm>
          <a:prstGeom prst="rect">
            <a:avLst/>
          </a:prstGeom>
          <a:noFill/>
          <a:ln>
            <a:noFill/>
          </a:ln>
        </p:spPr>
      </p:pic>
      <p:pic>
        <p:nvPicPr>
          <p:cNvPr id="287" name="Google Shape;287;p36"/>
          <p:cNvPicPr preferRelativeResize="0"/>
          <p:nvPr/>
        </p:nvPicPr>
        <p:blipFill>
          <a:blip r:embed="rId5">
            <a:alphaModFix/>
          </a:blip>
          <a:stretch>
            <a:fillRect/>
          </a:stretch>
        </p:blipFill>
        <p:spPr>
          <a:xfrm>
            <a:off x="6271650" y="1539700"/>
            <a:ext cx="2521549" cy="202597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7"/>
          <p:cNvSpPr txBox="1"/>
          <p:nvPr>
            <p:ph type="title"/>
          </p:nvPr>
        </p:nvSpPr>
        <p:spPr>
          <a:xfrm>
            <a:off x="484583" y="339539"/>
            <a:ext cx="7053600" cy="1050300"/>
          </a:xfrm>
          <a:prstGeom prst="rect">
            <a:avLst/>
          </a:prstGeom>
        </p:spPr>
        <p:txBody>
          <a:bodyPr anchorCtr="0" anchor="t" bIns="34275" lIns="68575" spcFirstLastPara="1" rIns="68575" wrap="square" tIns="34275">
            <a:noAutofit/>
          </a:bodyPr>
          <a:lstStyle/>
          <a:p>
            <a:pPr indent="0" lvl="0" marL="0" rtl="0" algn="ctr">
              <a:lnSpc>
                <a:spcPct val="115000"/>
              </a:lnSpc>
              <a:spcBef>
                <a:spcPts val="0"/>
              </a:spcBef>
              <a:spcAft>
                <a:spcPts val="0"/>
              </a:spcAft>
              <a:buNone/>
            </a:pPr>
            <a:r>
              <a:rPr b="1" lang="en" sz="4500">
                <a:solidFill>
                  <a:schemeClr val="lt1"/>
                </a:solidFill>
                <a:latin typeface="Arial"/>
                <a:ea typeface="Arial"/>
                <a:cs typeface="Arial"/>
                <a:sym typeface="Arial"/>
              </a:rPr>
              <a:t>Model Evaluation</a:t>
            </a:r>
            <a:endParaRPr sz="4500">
              <a:solidFill>
                <a:schemeClr val="lt1"/>
              </a:solidFill>
            </a:endParaRPr>
          </a:p>
        </p:txBody>
      </p:sp>
      <p:pic>
        <p:nvPicPr>
          <p:cNvPr id="293" name="Google Shape;293;p37"/>
          <p:cNvPicPr preferRelativeResize="0"/>
          <p:nvPr/>
        </p:nvPicPr>
        <p:blipFill>
          <a:blip r:embed="rId3">
            <a:alphaModFix/>
          </a:blip>
          <a:stretch>
            <a:fillRect/>
          </a:stretch>
        </p:blipFill>
        <p:spPr>
          <a:xfrm>
            <a:off x="484574" y="2292149"/>
            <a:ext cx="1985725" cy="1698299"/>
          </a:xfrm>
          <a:prstGeom prst="rect">
            <a:avLst/>
          </a:prstGeom>
          <a:noFill/>
          <a:ln>
            <a:noFill/>
          </a:ln>
        </p:spPr>
      </p:pic>
      <p:pic>
        <p:nvPicPr>
          <p:cNvPr id="294" name="Google Shape;294;p37"/>
          <p:cNvPicPr preferRelativeResize="0"/>
          <p:nvPr/>
        </p:nvPicPr>
        <p:blipFill>
          <a:blip r:embed="rId4">
            <a:alphaModFix/>
          </a:blip>
          <a:stretch>
            <a:fillRect/>
          </a:stretch>
        </p:blipFill>
        <p:spPr>
          <a:xfrm>
            <a:off x="2902599" y="2292150"/>
            <a:ext cx="2356173" cy="1698301"/>
          </a:xfrm>
          <a:prstGeom prst="rect">
            <a:avLst/>
          </a:prstGeom>
          <a:noFill/>
          <a:ln>
            <a:noFill/>
          </a:ln>
        </p:spPr>
      </p:pic>
      <p:pic>
        <p:nvPicPr>
          <p:cNvPr id="295" name="Google Shape;295;p37"/>
          <p:cNvPicPr preferRelativeResize="0"/>
          <p:nvPr/>
        </p:nvPicPr>
        <p:blipFill>
          <a:blip r:embed="rId5">
            <a:alphaModFix/>
          </a:blip>
          <a:stretch>
            <a:fillRect/>
          </a:stretch>
        </p:blipFill>
        <p:spPr>
          <a:xfrm>
            <a:off x="5487575" y="2292150"/>
            <a:ext cx="3264300" cy="1698300"/>
          </a:xfrm>
          <a:prstGeom prst="rect">
            <a:avLst/>
          </a:prstGeom>
          <a:noFill/>
          <a:ln>
            <a:noFill/>
          </a:ln>
        </p:spPr>
      </p:pic>
      <p:sp>
        <p:nvSpPr>
          <p:cNvPr id="296" name="Google Shape;296;p37"/>
          <p:cNvSpPr txBox="1"/>
          <p:nvPr/>
        </p:nvSpPr>
        <p:spPr>
          <a:xfrm>
            <a:off x="3018175" y="1389850"/>
            <a:ext cx="4077900" cy="44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solidFill>
                  <a:schemeClr val="lt1"/>
                </a:solidFill>
              </a:rPr>
              <a:t>Logistic Regression</a:t>
            </a:r>
            <a:endParaRPr b="1" sz="250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0"/>
          <p:cNvSpPr txBox="1"/>
          <p:nvPr>
            <p:ph type="title"/>
          </p:nvPr>
        </p:nvSpPr>
        <p:spPr>
          <a:xfrm>
            <a:off x="754658" y="242789"/>
            <a:ext cx="7053600" cy="1050300"/>
          </a:xfrm>
          <a:prstGeom prst="rect">
            <a:avLst/>
          </a:prstGeom>
        </p:spPr>
        <p:txBody>
          <a:bodyPr anchorCtr="0" anchor="t" bIns="34275" lIns="68575" spcFirstLastPara="1" rIns="68575" wrap="square" tIns="34275">
            <a:noAutofit/>
          </a:bodyPr>
          <a:lstStyle/>
          <a:p>
            <a:pPr indent="0" lvl="0" marL="0" rtl="0" algn="ctr">
              <a:spcBef>
                <a:spcPts val="0"/>
              </a:spcBef>
              <a:spcAft>
                <a:spcPts val="0"/>
              </a:spcAft>
              <a:buNone/>
            </a:pPr>
            <a:r>
              <a:rPr b="1" lang="en" sz="4500">
                <a:solidFill>
                  <a:schemeClr val="lt1"/>
                </a:solidFill>
                <a:latin typeface="Arial"/>
                <a:ea typeface="Arial"/>
                <a:cs typeface="Arial"/>
                <a:sym typeface="Arial"/>
              </a:rPr>
              <a:t>Introduction</a:t>
            </a:r>
            <a:endParaRPr b="1" sz="4500">
              <a:solidFill>
                <a:schemeClr val="lt1"/>
              </a:solidFill>
              <a:latin typeface="Arial"/>
              <a:ea typeface="Arial"/>
              <a:cs typeface="Arial"/>
              <a:sym typeface="Arial"/>
            </a:endParaRPr>
          </a:p>
        </p:txBody>
      </p:sp>
      <p:sp>
        <p:nvSpPr>
          <p:cNvPr id="161" name="Google Shape;161;p20"/>
          <p:cNvSpPr txBox="1"/>
          <p:nvPr>
            <p:ph idx="1" type="body"/>
          </p:nvPr>
        </p:nvSpPr>
        <p:spPr>
          <a:xfrm>
            <a:off x="569100" y="1567200"/>
            <a:ext cx="8005800" cy="26721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rPr lang="en" sz="2000">
                <a:latin typeface="Arial"/>
                <a:ea typeface="Arial"/>
                <a:cs typeface="Arial"/>
                <a:sym typeface="Arial"/>
              </a:rPr>
              <a:t>In today's digital landscape, online mediums are vital for public discourse. However, the prevalence of toxic language hampers constructive dialogue and user safety. </a:t>
            </a:r>
            <a:br>
              <a:rPr lang="en" sz="2000">
                <a:latin typeface="Arial"/>
                <a:ea typeface="Arial"/>
                <a:cs typeface="Arial"/>
                <a:sym typeface="Arial"/>
              </a:rPr>
            </a:br>
            <a:br>
              <a:rPr lang="en" sz="2000">
                <a:latin typeface="Arial"/>
                <a:ea typeface="Arial"/>
                <a:cs typeface="Arial"/>
                <a:sym typeface="Arial"/>
              </a:rPr>
            </a:br>
            <a:r>
              <a:rPr lang="en" sz="2000">
                <a:latin typeface="Arial"/>
                <a:ea typeface="Arial"/>
                <a:cs typeface="Arial"/>
                <a:sym typeface="Arial"/>
              </a:rPr>
              <a:t>Our project introduces a Multi-Modal Framework for Toxic Comment Classification, leveraging advanced NLP techniques to identify and classify toxic remarks.</a:t>
            </a:r>
            <a:endParaRPr sz="2000">
              <a:latin typeface="Arial"/>
              <a:ea typeface="Arial"/>
              <a:cs typeface="Arial"/>
              <a:sym typeface="Arial"/>
            </a:endParaRPr>
          </a:p>
        </p:txBody>
      </p:sp>
      <p:sp>
        <p:nvSpPr>
          <p:cNvPr id="162" name="Google Shape;162;p20"/>
          <p:cNvSpPr txBox="1"/>
          <p:nvPr/>
        </p:nvSpPr>
        <p:spPr>
          <a:xfrm>
            <a:off x="6003100" y="768000"/>
            <a:ext cx="3168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500">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8"/>
          <p:cNvSpPr txBox="1"/>
          <p:nvPr/>
        </p:nvSpPr>
        <p:spPr>
          <a:xfrm>
            <a:off x="2031150" y="1213275"/>
            <a:ext cx="5081700" cy="569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500">
                <a:solidFill>
                  <a:schemeClr val="lt1"/>
                </a:solidFill>
              </a:rPr>
              <a:t>Naive Baye</a:t>
            </a:r>
            <a:r>
              <a:rPr b="1" lang="en" sz="2500">
                <a:solidFill>
                  <a:schemeClr val="lt1"/>
                </a:solidFill>
                <a:latin typeface="Century Gothic"/>
                <a:ea typeface="Century Gothic"/>
                <a:cs typeface="Century Gothic"/>
                <a:sym typeface="Century Gothic"/>
              </a:rPr>
              <a:t>s</a:t>
            </a:r>
            <a:endParaRPr b="1" sz="2500">
              <a:solidFill>
                <a:schemeClr val="lt1"/>
              </a:solidFill>
              <a:latin typeface="Century Gothic"/>
              <a:ea typeface="Century Gothic"/>
              <a:cs typeface="Century Gothic"/>
              <a:sym typeface="Century Gothic"/>
            </a:endParaRPr>
          </a:p>
        </p:txBody>
      </p:sp>
      <p:pic>
        <p:nvPicPr>
          <p:cNvPr id="302" name="Google Shape;302;p38"/>
          <p:cNvPicPr preferRelativeResize="0"/>
          <p:nvPr/>
        </p:nvPicPr>
        <p:blipFill>
          <a:blip r:embed="rId3">
            <a:alphaModFix/>
          </a:blip>
          <a:stretch>
            <a:fillRect/>
          </a:stretch>
        </p:blipFill>
        <p:spPr>
          <a:xfrm>
            <a:off x="358788" y="2248735"/>
            <a:ext cx="2526025" cy="2074774"/>
          </a:xfrm>
          <a:prstGeom prst="rect">
            <a:avLst/>
          </a:prstGeom>
          <a:noFill/>
          <a:ln>
            <a:noFill/>
          </a:ln>
        </p:spPr>
      </p:pic>
      <p:pic>
        <p:nvPicPr>
          <p:cNvPr id="303" name="Google Shape;303;p38"/>
          <p:cNvPicPr preferRelativeResize="0"/>
          <p:nvPr/>
        </p:nvPicPr>
        <p:blipFill>
          <a:blip r:embed="rId4">
            <a:alphaModFix/>
          </a:blip>
          <a:stretch>
            <a:fillRect/>
          </a:stretch>
        </p:blipFill>
        <p:spPr>
          <a:xfrm>
            <a:off x="3125337" y="2280800"/>
            <a:ext cx="2632824" cy="2074774"/>
          </a:xfrm>
          <a:prstGeom prst="rect">
            <a:avLst/>
          </a:prstGeom>
          <a:noFill/>
          <a:ln>
            <a:noFill/>
          </a:ln>
        </p:spPr>
      </p:pic>
      <p:pic>
        <p:nvPicPr>
          <p:cNvPr id="304" name="Google Shape;304;p38"/>
          <p:cNvPicPr preferRelativeResize="0"/>
          <p:nvPr/>
        </p:nvPicPr>
        <p:blipFill>
          <a:blip r:embed="rId5">
            <a:alphaModFix/>
          </a:blip>
          <a:stretch>
            <a:fillRect/>
          </a:stretch>
        </p:blipFill>
        <p:spPr>
          <a:xfrm>
            <a:off x="5893613" y="2204600"/>
            <a:ext cx="2891599" cy="2074775"/>
          </a:xfrm>
          <a:prstGeom prst="rect">
            <a:avLst/>
          </a:prstGeom>
          <a:noFill/>
          <a:ln>
            <a:noFill/>
          </a:ln>
        </p:spPr>
      </p:pic>
      <p:sp>
        <p:nvSpPr>
          <p:cNvPr id="305" name="Google Shape;305;p38"/>
          <p:cNvSpPr txBox="1"/>
          <p:nvPr>
            <p:ph type="title"/>
          </p:nvPr>
        </p:nvSpPr>
        <p:spPr>
          <a:xfrm>
            <a:off x="914946" y="162964"/>
            <a:ext cx="7053600" cy="1050300"/>
          </a:xfrm>
          <a:prstGeom prst="rect">
            <a:avLst/>
          </a:prstGeom>
        </p:spPr>
        <p:txBody>
          <a:bodyPr anchorCtr="0" anchor="t" bIns="34275" lIns="68575" spcFirstLastPara="1" rIns="68575" wrap="square" tIns="34275">
            <a:noAutofit/>
          </a:bodyPr>
          <a:lstStyle/>
          <a:p>
            <a:pPr indent="0" lvl="0" marL="0" rtl="0" algn="ctr">
              <a:lnSpc>
                <a:spcPct val="115000"/>
              </a:lnSpc>
              <a:spcBef>
                <a:spcPts val="0"/>
              </a:spcBef>
              <a:spcAft>
                <a:spcPts val="0"/>
              </a:spcAft>
              <a:buNone/>
            </a:pPr>
            <a:r>
              <a:rPr b="1" lang="en" sz="4500">
                <a:solidFill>
                  <a:schemeClr val="lt1"/>
                </a:solidFill>
                <a:latin typeface="Arial"/>
                <a:ea typeface="Arial"/>
                <a:cs typeface="Arial"/>
                <a:sym typeface="Arial"/>
              </a:rPr>
              <a:t>Model Evaluation</a:t>
            </a:r>
            <a:endParaRPr sz="4500">
              <a:solidFill>
                <a:schemeClr val="lt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9"/>
          <p:cNvSpPr txBox="1"/>
          <p:nvPr/>
        </p:nvSpPr>
        <p:spPr>
          <a:xfrm>
            <a:off x="2031150" y="1394125"/>
            <a:ext cx="5081700" cy="569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500">
                <a:solidFill>
                  <a:schemeClr val="lt1"/>
                </a:solidFill>
              </a:rPr>
              <a:t>Support Vector Machine</a:t>
            </a:r>
            <a:endParaRPr b="1" sz="2500">
              <a:solidFill>
                <a:schemeClr val="lt1"/>
              </a:solidFill>
            </a:endParaRPr>
          </a:p>
        </p:txBody>
      </p:sp>
      <p:pic>
        <p:nvPicPr>
          <p:cNvPr id="311" name="Google Shape;311;p39"/>
          <p:cNvPicPr preferRelativeResize="0"/>
          <p:nvPr/>
        </p:nvPicPr>
        <p:blipFill>
          <a:blip r:embed="rId3">
            <a:alphaModFix/>
          </a:blip>
          <a:stretch>
            <a:fillRect/>
          </a:stretch>
        </p:blipFill>
        <p:spPr>
          <a:xfrm>
            <a:off x="257825" y="2346200"/>
            <a:ext cx="2581475" cy="2184700"/>
          </a:xfrm>
          <a:prstGeom prst="rect">
            <a:avLst/>
          </a:prstGeom>
          <a:noFill/>
          <a:ln>
            <a:noFill/>
          </a:ln>
        </p:spPr>
      </p:pic>
      <p:pic>
        <p:nvPicPr>
          <p:cNvPr id="312" name="Google Shape;312;p39"/>
          <p:cNvPicPr preferRelativeResize="0"/>
          <p:nvPr/>
        </p:nvPicPr>
        <p:blipFill>
          <a:blip r:embed="rId4">
            <a:alphaModFix/>
          </a:blip>
          <a:stretch>
            <a:fillRect/>
          </a:stretch>
        </p:blipFill>
        <p:spPr>
          <a:xfrm>
            <a:off x="2992775" y="2346200"/>
            <a:ext cx="2581475" cy="2184701"/>
          </a:xfrm>
          <a:prstGeom prst="rect">
            <a:avLst/>
          </a:prstGeom>
          <a:noFill/>
          <a:ln>
            <a:noFill/>
          </a:ln>
        </p:spPr>
      </p:pic>
      <p:pic>
        <p:nvPicPr>
          <p:cNvPr id="313" name="Google Shape;313;p39"/>
          <p:cNvPicPr preferRelativeResize="0"/>
          <p:nvPr/>
        </p:nvPicPr>
        <p:blipFill>
          <a:blip r:embed="rId5">
            <a:alphaModFix/>
          </a:blip>
          <a:stretch>
            <a:fillRect/>
          </a:stretch>
        </p:blipFill>
        <p:spPr>
          <a:xfrm>
            <a:off x="5727725" y="2346200"/>
            <a:ext cx="3158450" cy="2184701"/>
          </a:xfrm>
          <a:prstGeom prst="rect">
            <a:avLst/>
          </a:prstGeom>
          <a:noFill/>
          <a:ln>
            <a:noFill/>
          </a:ln>
        </p:spPr>
      </p:pic>
      <p:sp>
        <p:nvSpPr>
          <p:cNvPr id="314" name="Google Shape;314;p39"/>
          <p:cNvSpPr txBox="1"/>
          <p:nvPr>
            <p:ph type="title"/>
          </p:nvPr>
        </p:nvSpPr>
        <p:spPr>
          <a:xfrm>
            <a:off x="1045208" y="343814"/>
            <a:ext cx="7053600" cy="1050300"/>
          </a:xfrm>
          <a:prstGeom prst="rect">
            <a:avLst/>
          </a:prstGeom>
        </p:spPr>
        <p:txBody>
          <a:bodyPr anchorCtr="0" anchor="t" bIns="34275" lIns="68575" spcFirstLastPara="1" rIns="68575" wrap="square" tIns="34275">
            <a:noAutofit/>
          </a:bodyPr>
          <a:lstStyle/>
          <a:p>
            <a:pPr indent="0" lvl="0" marL="0" rtl="0" algn="ctr">
              <a:lnSpc>
                <a:spcPct val="115000"/>
              </a:lnSpc>
              <a:spcBef>
                <a:spcPts val="0"/>
              </a:spcBef>
              <a:spcAft>
                <a:spcPts val="0"/>
              </a:spcAft>
              <a:buNone/>
            </a:pPr>
            <a:r>
              <a:rPr b="1" lang="en" sz="4500">
                <a:solidFill>
                  <a:schemeClr val="lt1"/>
                </a:solidFill>
                <a:latin typeface="Arial"/>
                <a:ea typeface="Arial"/>
                <a:cs typeface="Arial"/>
                <a:sym typeface="Arial"/>
              </a:rPr>
              <a:t>Model Evaluation</a:t>
            </a:r>
            <a:endParaRPr sz="4500">
              <a:solidFill>
                <a:schemeClr val="lt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40"/>
          <p:cNvSpPr txBox="1"/>
          <p:nvPr/>
        </p:nvSpPr>
        <p:spPr>
          <a:xfrm>
            <a:off x="1720588" y="1263150"/>
            <a:ext cx="5081700" cy="569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500">
                <a:solidFill>
                  <a:schemeClr val="lt1"/>
                </a:solidFill>
              </a:rPr>
              <a:t>Tensorflow Sequential NN</a:t>
            </a:r>
            <a:endParaRPr b="1" sz="2500">
              <a:solidFill>
                <a:schemeClr val="lt1"/>
              </a:solidFill>
            </a:endParaRPr>
          </a:p>
        </p:txBody>
      </p:sp>
      <p:pic>
        <p:nvPicPr>
          <p:cNvPr id="320" name="Google Shape;320;p40"/>
          <p:cNvPicPr preferRelativeResize="0"/>
          <p:nvPr/>
        </p:nvPicPr>
        <p:blipFill>
          <a:blip r:embed="rId3">
            <a:alphaModFix/>
          </a:blip>
          <a:stretch>
            <a:fillRect/>
          </a:stretch>
        </p:blipFill>
        <p:spPr>
          <a:xfrm>
            <a:off x="271050" y="2298150"/>
            <a:ext cx="2581475" cy="2256942"/>
          </a:xfrm>
          <a:prstGeom prst="rect">
            <a:avLst/>
          </a:prstGeom>
          <a:noFill/>
          <a:ln>
            <a:noFill/>
          </a:ln>
        </p:spPr>
      </p:pic>
      <p:pic>
        <p:nvPicPr>
          <p:cNvPr id="321" name="Google Shape;321;p40"/>
          <p:cNvPicPr preferRelativeResize="0"/>
          <p:nvPr/>
        </p:nvPicPr>
        <p:blipFill>
          <a:blip r:embed="rId4">
            <a:alphaModFix/>
          </a:blip>
          <a:stretch>
            <a:fillRect/>
          </a:stretch>
        </p:blipFill>
        <p:spPr>
          <a:xfrm>
            <a:off x="2969625" y="2298150"/>
            <a:ext cx="2583625" cy="2256952"/>
          </a:xfrm>
          <a:prstGeom prst="rect">
            <a:avLst/>
          </a:prstGeom>
          <a:noFill/>
          <a:ln>
            <a:noFill/>
          </a:ln>
        </p:spPr>
      </p:pic>
      <p:pic>
        <p:nvPicPr>
          <p:cNvPr id="322" name="Google Shape;322;p40"/>
          <p:cNvPicPr preferRelativeResize="0"/>
          <p:nvPr/>
        </p:nvPicPr>
        <p:blipFill>
          <a:blip r:embed="rId5">
            <a:alphaModFix/>
          </a:blip>
          <a:stretch>
            <a:fillRect/>
          </a:stretch>
        </p:blipFill>
        <p:spPr>
          <a:xfrm>
            <a:off x="5670350" y="2298150"/>
            <a:ext cx="3202601" cy="2256950"/>
          </a:xfrm>
          <a:prstGeom prst="rect">
            <a:avLst/>
          </a:prstGeom>
          <a:noFill/>
          <a:ln>
            <a:noFill/>
          </a:ln>
        </p:spPr>
      </p:pic>
      <p:sp>
        <p:nvSpPr>
          <p:cNvPr id="323" name="Google Shape;323;p40"/>
          <p:cNvSpPr txBox="1"/>
          <p:nvPr>
            <p:ph type="title"/>
          </p:nvPr>
        </p:nvSpPr>
        <p:spPr>
          <a:xfrm>
            <a:off x="734658" y="212839"/>
            <a:ext cx="7053600" cy="1050300"/>
          </a:xfrm>
          <a:prstGeom prst="rect">
            <a:avLst/>
          </a:prstGeom>
        </p:spPr>
        <p:txBody>
          <a:bodyPr anchorCtr="0" anchor="t" bIns="34275" lIns="68575" spcFirstLastPara="1" rIns="68575" wrap="square" tIns="34275">
            <a:noAutofit/>
          </a:bodyPr>
          <a:lstStyle/>
          <a:p>
            <a:pPr indent="0" lvl="0" marL="0" rtl="0" algn="ctr">
              <a:lnSpc>
                <a:spcPct val="115000"/>
              </a:lnSpc>
              <a:spcBef>
                <a:spcPts val="0"/>
              </a:spcBef>
              <a:spcAft>
                <a:spcPts val="0"/>
              </a:spcAft>
              <a:buNone/>
            </a:pPr>
            <a:r>
              <a:rPr b="1" lang="en" sz="4500">
                <a:solidFill>
                  <a:schemeClr val="lt1"/>
                </a:solidFill>
                <a:latin typeface="Arial"/>
                <a:ea typeface="Arial"/>
                <a:cs typeface="Arial"/>
                <a:sym typeface="Arial"/>
              </a:rPr>
              <a:t>Model Evaluation</a:t>
            </a:r>
            <a:endParaRPr sz="4500">
              <a:solidFill>
                <a:schemeClr val="lt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1"/>
          <p:cNvSpPr txBox="1"/>
          <p:nvPr>
            <p:ph type="title"/>
          </p:nvPr>
        </p:nvSpPr>
        <p:spPr>
          <a:xfrm>
            <a:off x="1045208" y="29464"/>
            <a:ext cx="7053600" cy="1050300"/>
          </a:xfrm>
          <a:prstGeom prst="rect">
            <a:avLst/>
          </a:prstGeom>
        </p:spPr>
        <p:txBody>
          <a:bodyPr anchorCtr="0" anchor="t" bIns="34275" lIns="68575" spcFirstLastPara="1" rIns="68575" wrap="square" tIns="34275">
            <a:noAutofit/>
          </a:bodyPr>
          <a:lstStyle/>
          <a:p>
            <a:pPr indent="0" lvl="0" marL="0" rtl="0" algn="ctr">
              <a:lnSpc>
                <a:spcPct val="115000"/>
              </a:lnSpc>
              <a:spcBef>
                <a:spcPts val="0"/>
              </a:spcBef>
              <a:spcAft>
                <a:spcPts val="0"/>
              </a:spcAft>
              <a:buClr>
                <a:schemeClr val="dk1"/>
              </a:buClr>
              <a:buSzPts val="1100"/>
              <a:buFont typeface="Arial"/>
              <a:buNone/>
            </a:pPr>
            <a:r>
              <a:rPr b="1" lang="en" sz="4500">
                <a:solidFill>
                  <a:schemeClr val="lt1"/>
                </a:solidFill>
                <a:latin typeface="Arial"/>
                <a:ea typeface="Arial"/>
                <a:cs typeface="Arial"/>
                <a:sym typeface="Arial"/>
              </a:rPr>
              <a:t>Conclusion</a:t>
            </a:r>
            <a:endParaRPr sz="4500">
              <a:solidFill>
                <a:schemeClr val="lt1"/>
              </a:solidFill>
            </a:endParaRPr>
          </a:p>
        </p:txBody>
      </p:sp>
      <p:sp>
        <p:nvSpPr>
          <p:cNvPr id="329" name="Google Shape;329;p41"/>
          <p:cNvSpPr txBox="1"/>
          <p:nvPr>
            <p:ph idx="1" type="body"/>
          </p:nvPr>
        </p:nvSpPr>
        <p:spPr>
          <a:xfrm>
            <a:off x="191750" y="938875"/>
            <a:ext cx="8877900" cy="3146700"/>
          </a:xfrm>
          <a:prstGeom prst="rect">
            <a:avLst/>
          </a:prstGeom>
        </p:spPr>
        <p:txBody>
          <a:bodyPr anchorCtr="0" anchor="t" bIns="34275" lIns="68575" spcFirstLastPara="1" rIns="68575" wrap="square" tIns="34275">
            <a:noAutofit/>
          </a:bodyPr>
          <a:lstStyle/>
          <a:p>
            <a:pPr indent="-336550" lvl="0" marL="457200" rtl="0" algn="l">
              <a:lnSpc>
                <a:spcPct val="80000"/>
              </a:lnSpc>
              <a:spcBef>
                <a:spcPts val="800"/>
              </a:spcBef>
              <a:spcAft>
                <a:spcPts val="0"/>
              </a:spcAft>
              <a:buSzPts val="1700"/>
              <a:buFont typeface="Arial"/>
              <a:buChar char="➢"/>
            </a:pPr>
            <a:r>
              <a:rPr lang="en" sz="1700">
                <a:latin typeface="Arial"/>
                <a:ea typeface="Arial"/>
                <a:cs typeface="Arial"/>
                <a:sym typeface="Arial"/>
              </a:rPr>
              <a:t>Based on the </a:t>
            </a:r>
            <a:r>
              <a:rPr lang="en" sz="1700">
                <a:latin typeface="Arial"/>
                <a:ea typeface="Arial"/>
                <a:cs typeface="Arial"/>
                <a:sym typeface="Arial"/>
              </a:rPr>
              <a:t>comparison</a:t>
            </a:r>
            <a:r>
              <a:rPr lang="en" sz="1700">
                <a:latin typeface="Arial"/>
                <a:ea typeface="Arial"/>
                <a:cs typeface="Arial"/>
                <a:sym typeface="Arial"/>
              </a:rPr>
              <a:t> of different evaluation </a:t>
            </a:r>
            <a:r>
              <a:rPr lang="en" sz="1700">
                <a:latin typeface="Arial"/>
                <a:ea typeface="Arial"/>
                <a:cs typeface="Arial"/>
                <a:sym typeface="Arial"/>
              </a:rPr>
              <a:t>metrics, Naive Bayes is performing better than other model ( Precision, Recall, Accuracy ) minimizing false positives.</a:t>
            </a:r>
            <a:endParaRPr sz="1700">
              <a:latin typeface="Arial"/>
              <a:ea typeface="Arial"/>
              <a:cs typeface="Arial"/>
              <a:sym typeface="Arial"/>
            </a:endParaRPr>
          </a:p>
          <a:p>
            <a:pPr indent="0" lvl="0" marL="457200" rtl="0" algn="l">
              <a:lnSpc>
                <a:spcPct val="80000"/>
              </a:lnSpc>
              <a:spcBef>
                <a:spcPts val="800"/>
              </a:spcBef>
              <a:spcAft>
                <a:spcPts val="0"/>
              </a:spcAft>
              <a:buSzPts val="1018"/>
              <a:buNone/>
            </a:pPr>
            <a:r>
              <a:t/>
            </a:r>
            <a:endParaRPr sz="1700">
              <a:latin typeface="Arial"/>
              <a:ea typeface="Arial"/>
              <a:cs typeface="Arial"/>
              <a:sym typeface="Arial"/>
            </a:endParaRPr>
          </a:p>
          <a:p>
            <a:pPr indent="-336550" lvl="0" marL="457200" rtl="0" algn="l">
              <a:lnSpc>
                <a:spcPct val="80000"/>
              </a:lnSpc>
              <a:spcBef>
                <a:spcPts val="800"/>
              </a:spcBef>
              <a:spcAft>
                <a:spcPts val="0"/>
              </a:spcAft>
              <a:buSzPts val="1700"/>
              <a:buFont typeface="Arial"/>
              <a:buChar char="➢"/>
            </a:pPr>
            <a:r>
              <a:rPr lang="en" sz="1700">
                <a:latin typeface="Arial"/>
                <a:ea typeface="Arial"/>
                <a:cs typeface="Arial"/>
                <a:sym typeface="Arial"/>
              </a:rPr>
              <a:t>Based on the ROC curve and AUC, Tensorflow Sequential NN with AUC-0.94 is better than other models, better discrimination ability across different threshold.</a:t>
            </a:r>
            <a:endParaRPr sz="1700">
              <a:latin typeface="Arial"/>
              <a:ea typeface="Arial"/>
              <a:cs typeface="Arial"/>
              <a:sym typeface="Arial"/>
            </a:endParaRPr>
          </a:p>
          <a:p>
            <a:pPr indent="0" lvl="0" marL="457200" rtl="0" algn="l">
              <a:lnSpc>
                <a:spcPct val="80000"/>
              </a:lnSpc>
              <a:spcBef>
                <a:spcPts val="800"/>
              </a:spcBef>
              <a:spcAft>
                <a:spcPts val="0"/>
              </a:spcAft>
              <a:buSzPts val="1018"/>
              <a:buNone/>
            </a:pPr>
            <a:r>
              <a:t/>
            </a:r>
            <a:endParaRPr sz="1700">
              <a:latin typeface="Arial"/>
              <a:ea typeface="Arial"/>
              <a:cs typeface="Arial"/>
              <a:sym typeface="Arial"/>
            </a:endParaRPr>
          </a:p>
          <a:p>
            <a:pPr indent="-336550" lvl="0" marL="457200" rtl="0" algn="l">
              <a:lnSpc>
                <a:spcPct val="80000"/>
              </a:lnSpc>
              <a:spcBef>
                <a:spcPts val="800"/>
              </a:spcBef>
              <a:spcAft>
                <a:spcPts val="0"/>
              </a:spcAft>
              <a:buSzPts val="1700"/>
              <a:buFont typeface="Arial"/>
              <a:buChar char="➢"/>
            </a:pPr>
            <a:r>
              <a:rPr lang="en" sz="1700">
                <a:latin typeface="Arial"/>
                <a:ea typeface="Arial"/>
                <a:cs typeface="Arial"/>
                <a:sym typeface="Arial"/>
              </a:rPr>
              <a:t>While experimenting with different features, TF-IDF with Sentimental Polarity worked best with all the models in general.</a:t>
            </a:r>
            <a:endParaRPr sz="1700">
              <a:latin typeface="Arial"/>
              <a:ea typeface="Arial"/>
              <a:cs typeface="Arial"/>
              <a:sym typeface="Arial"/>
            </a:endParaRPr>
          </a:p>
          <a:p>
            <a:pPr indent="0" lvl="0" marL="457200" rtl="0" algn="l">
              <a:lnSpc>
                <a:spcPct val="80000"/>
              </a:lnSpc>
              <a:spcBef>
                <a:spcPts val="800"/>
              </a:spcBef>
              <a:spcAft>
                <a:spcPts val="0"/>
              </a:spcAft>
              <a:buSzPts val="1018"/>
              <a:buNone/>
            </a:pPr>
            <a:r>
              <a:t/>
            </a:r>
            <a:endParaRPr sz="1700">
              <a:latin typeface="Arial"/>
              <a:ea typeface="Arial"/>
              <a:cs typeface="Arial"/>
              <a:sym typeface="Arial"/>
            </a:endParaRPr>
          </a:p>
          <a:p>
            <a:pPr indent="-336550" lvl="0" marL="457200" rtl="0" algn="l">
              <a:lnSpc>
                <a:spcPct val="80000"/>
              </a:lnSpc>
              <a:spcBef>
                <a:spcPts val="800"/>
              </a:spcBef>
              <a:spcAft>
                <a:spcPts val="0"/>
              </a:spcAft>
              <a:buSzPts val="1700"/>
              <a:buFont typeface="Arial"/>
              <a:buChar char="➢"/>
            </a:pPr>
            <a:r>
              <a:rPr lang="en" sz="1700">
                <a:latin typeface="Arial"/>
                <a:ea typeface="Arial"/>
                <a:cs typeface="Arial"/>
                <a:sym typeface="Arial"/>
              </a:rPr>
              <a:t>Sequential Neural Network Model was better model among all when we incorporated all the different features together.</a:t>
            </a:r>
            <a:endParaRPr sz="1700">
              <a:latin typeface="Arial"/>
              <a:ea typeface="Arial"/>
              <a:cs typeface="Arial"/>
              <a:sym typeface="Arial"/>
            </a:endParaRPr>
          </a:p>
          <a:p>
            <a:pPr indent="0" lvl="0" marL="457200" rtl="0" algn="l">
              <a:lnSpc>
                <a:spcPct val="80000"/>
              </a:lnSpc>
              <a:spcBef>
                <a:spcPts val="800"/>
              </a:spcBef>
              <a:spcAft>
                <a:spcPts val="0"/>
              </a:spcAft>
              <a:buSzPts val="1018"/>
              <a:buNone/>
            </a:pPr>
            <a:r>
              <a:t/>
            </a:r>
            <a:endParaRPr sz="1700">
              <a:latin typeface="Arial"/>
              <a:ea typeface="Arial"/>
              <a:cs typeface="Arial"/>
              <a:sym typeface="Arial"/>
            </a:endParaRPr>
          </a:p>
          <a:p>
            <a:pPr indent="-336550" lvl="0" marL="457200" rtl="0" algn="l">
              <a:lnSpc>
                <a:spcPct val="80000"/>
              </a:lnSpc>
              <a:spcBef>
                <a:spcPts val="800"/>
              </a:spcBef>
              <a:spcAft>
                <a:spcPts val="0"/>
              </a:spcAft>
              <a:buSzPts val="1700"/>
              <a:buFont typeface="Arial"/>
              <a:buChar char="➢"/>
            </a:pPr>
            <a:r>
              <a:rPr lang="en" sz="1700">
                <a:latin typeface="Arial"/>
                <a:ea typeface="Arial"/>
                <a:cs typeface="Arial"/>
                <a:sym typeface="Arial"/>
              </a:rPr>
              <a:t>For future work, we discussed expanding the labeled dataset, adding user/network metadata features, using ensemble modeling, and deploying the model for real-time content moderation to further improve performance.</a:t>
            </a:r>
            <a:endParaRPr sz="1700">
              <a:latin typeface="Arial"/>
              <a:ea typeface="Arial"/>
              <a:cs typeface="Arial"/>
              <a:sym typeface="Arial"/>
            </a:endParaRPr>
          </a:p>
          <a:p>
            <a:pPr indent="0" lvl="0" marL="457200" rtl="0" algn="l">
              <a:lnSpc>
                <a:spcPct val="80000"/>
              </a:lnSpc>
              <a:spcBef>
                <a:spcPts val="800"/>
              </a:spcBef>
              <a:spcAft>
                <a:spcPts val="0"/>
              </a:spcAft>
              <a:buSzPts val="1018"/>
              <a:buNone/>
            </a:pPr>
            <a:r>
              <a:t/>
            </a:r>
            <a:endParaRPr sz="1572">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42"/>
          <p:cNvSpPr txBox="1"/>
          <p:nvPr>
            <p:ph idx="1" type="subTitle"/>
          </p:nvPr>
        </p:nvSpPr>
        <p:spPr>
          <a:xfrm>
            <a:off x="999451" y="1859812"/>
            <a:ext cx="7145100" cy="3091800"/>
          </a:xfrm>
          <a:prstGeom prst="rect">
            <a:avLst/>
          </a:prstGeom>
        </p:spPr>
        <p:txBody>
          <a:bodyPr anchorCtr="0" anchor="t" bIns="34275" lIns="68575" spcFirstLastPara="1" rIns="68575" wrap="square" tIns="34275">
            <a:noAutofit/>
          </a:bodyPr>
          <a:lstStyle/>
          <a:p>
            <a:pPr indent="0" lvl="0" marL="0" rtl="0" algn="ctr">
              <a:lnSpc>
                <a:spcPct val="115000"/>
              </a:lnSpc>
              <a:spcBef>
                <a:spcPts val="2000"/>
              </a:spcBef>
              <a:spcAft>
                <a:spcPts val="600"/>
              </a:spcAft>
              <a:buNone/>
            </a:pPr>
            <a:r>
              <a:rPr b="1" lang="en" sz="5700">
                <a:solidFill>
                  <a:schemeClr val="lt1"/>
                </a:solidFill>
                <a:latin typeface="Arial"/>
                <a:ea typeface="Arial"/>
                <a:cs typeface="Arial"/>
                <a:sym typeface="Arial"/>
              </a:rPr>
              <a:t>Thank You</a:t>
            </a:r>
            <a:endParaRPr b="1" sz="58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1"/>
          <p:cNvSpPr txBox="1"/>
          <p:nvPr>
            <p:ph type="title"/>
          </p:nvPr>
        </p:nvSpPr>
        <p:spPr>
          <a:xfrm>
            <a:off x="79758" y="213889"/>
            <a:ext cx="7053600" cy="1050300"/>
          </a:xfrm>
          <a:prstGeom prst="rect">
            <a:avLst/>
          </a:prstGeom>
        </p:spPr>
        <p:txBody>
          <a:bodyPr anchorCtr="0" anchor="t" bIns="34275" lIns="68575" spcFirstLastPara="1" rIns="68575" wrap="square" tIns="34275">
            <a:noAutofit/>
          </a:bodyPr>
          <a:lstStyle/>
          <a:p>
            <a:pPr indent="0" lvl="0" marL="0" rtl="0" algn="l">
              <a:spcBef>
                <a:spcPts val="0"/>
              </a:spcBef>
              <a:spcAft>
                <a:spcPts val="0"/>
              </a:spcAft>
              <a:buNone/>
            </a:pPr>
            <a:r>
              <a:rPr b="1" lang="en" sz="4500">
                <a:latin typeface="Arial"/>
                <a:ea typeface="Arial"/>
                <a:cs typeface="Arial"/>
                <a:sym typeface="Arial"/>
              </a:rPr>
              <a:t>Work Plan</a:t>
            </a:r>
            <a:endParaRPr b="1" sz="4500">
              <a:latin typeface="Arial"/>
              <a:ea typeface="Arial"/>
              <a:cs typeface="Arial"/>
              <a:sym typeface="Arial"/>
            </a:endParaRPr>
          </a:p>
        </p:txBody>
      </p:sp>
      <p:sp>
        <p:nvSpPr>
          <p:cNvPr id="168" name="Google Shape;168;p21"/>
          <p:cNvSpPr/>
          <p:nvPr/>
        </p:nvSpPr>
        <p:spPr>
          <a:xfrm>
            <a:off x="4018275" y="664425"/>
            <a:ext cx="1012200" cy="9405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
              <a:latin typeface="Century Gothic"/>
              <a:ea typeface="Century Gothic"/>
              <a:cs typeface="Century Gothic"/>
              <a:sym typeface="Century Gothic"/>
            </a:endParaRPr>
          </a:p>
        </p:txBody>
      </p:sp>
      <p:sp>
        <p:nvSpPr>
          <p:cNvPr id="169" name="Google Shape;169;p21"/>
          <p:cNvSpPr/>
          <p:nvPr/>
        </p:nvSpPr>
        <p:spPr>
          <a:xfrm>
            <a:off x="5551800" y="1376450"/>
            <a:ext cx="1012200" cy="9405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900">
              <a:latin typeface="Century Gothic"/>
              <a:ea typeface="Century Gothic"/>
              <a:cs typeface="Century Gothic"/>
              <a:sym typeface="Century Gothic"/>
            </a:endParaRPr>
          </a:p>
        </p:txBody>
      </p:sp>
      <p:sp>
        <p:nvSpPr>
          <p:cNvPr id="170" name="Google Shape;170;p21"/>
          <p:cNvSpPr/>
          <p:nvPr/>
        </p:nvSpPr>
        <p:spPr>
          <a:xfrm>
            <a:off x="5551800" y="2874250"/>
            <a:ext cx="1012200" cy="9405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
              <a:latin typeface="Century Gothic"/>
              <a:ea typeface="Century Gothic"/>
              <a:cs typeface="Century Gothic"/>
              <a:sym typeface="Century Gothic"/>
            </a:endParaRPr>
          </a:p>
        </p:txBody>
      </p:sp>
      <p:sp>
        <p:nvSpPr>
          <p:cNvPr id="171" name="Google Shape;171;p21"/>
          <p:cNvSpPr/>
          <p:nvPr/>
        </p:nvSpPr>
        <p:spPr>
          <a:xfrm>
            <a:off x="4065900" y="3814750"/>
            <a:ext cx="1012200" cy="9405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entury Gothic"/>
              <a:ea typeface="Century Gothic"/>
              <a:cs typeface="Century Gothic"/>
              <a:sym typeface="Century Gothic"/>
            </a:endParaRPr>
          </a:p>
        </p:txBody>
      </p:sp>
      <p:sp>
        <p:nvSpPr>
          <p:cNvPr id="172" name="Google Shape;172;p21"/>
          <p:cNvSpPr/>
          <p:nvPr/>
        </p:nvSpPr>
        <p:spPr>
          <a:xfrm>
            <a:off x="2580000" y="1428800"/>
            <a:ext cx="1012200" cy="9405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entury Gothic"/>
              <a:ea typeface="Century Gothic"/>
              <a:cs typeface="Century Gothic"/>
              <a:sym typeface="Century Gothic"/>
            </a:endParaRPr>
          </a:p>
        </p:txBody>
      </p:sp>
      <p:sp>
        <p:nvSpPr>
          <p:cNvPr id="173" name="Google Shape;173;p21"/>
          <p:cNvSpPr/>
          <p:nvPr/>
        </p:nvSpPr>
        <p:spPr>
          <a:xfrm>
            <a:off x="2580000" y="2874250"/>
            <a:ext cx="1012200" cy="9405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entury Gothic"/>
              <a:ea typeface="Century Gothic"/>
              <a:cs typeface="Century Gothic"/>
              <a:sym typeface="Century Gothic"/>
            </a:endParaRPr>
          </a:p>
        </p:txBody>
      </p:sp>
      <p:sp>
        <p:nvSpPr>
          <p:cNvPr id="174" name="Google Shape;174;p21"/>
          <p:cNvSpPr txBox="1"/>
          <p:nvPr/>
        </p:nvSpPr>
        <p:spPr>
          <a:xfrm>
            <a:off x="4012350" y="4028500"/>
            <a:ext cx="1119300" cy="94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entury Gothic"/>
                <a:ea typeface="Century Gothic"/>
                <a:cs typeface="Century Gothic"/>
                <a:sym typeface="Century Gothic"/>
              </a:rPr>
              <a:t>Model Development</a:t>
            </a:r>
            <a:endParaRPr sz="1000">
              <a:solidFill>
                <a:schemeClr val="dk1"/>
              </a:solidFill>
              <a:latin typeface="Century Gothic"/>
              <a:ea typeface="Century Gothic"/>
              <a:cs typeface="Century Gothic"/>
              <a:sym typeface="Century Gothic"/>
            </a:endParaRPr>
          </a:p>
        </p:txBody>
      </p:sp>
      <p:sp>
        <p:nvSpPr>
          <p:cNvPr id="175" name="Google Shape;175;p21"/>
          <p:cNvSpPr txBox="1"/>
          <p:nvPr/>
        </p:nvSpPr>
        <p:spPr>
          <a:xfrm>
            <a:off x="4012350" y="861425"/>
            <a:ext cx="1012200" cy="94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Century Gothic"/>
                <a:ea typeface="Century Gothic"/>
                <a:cs typeface="Century Gothic"/>
                <a:sym typeface="Century Gothic"/>
              </a:rPr>
              <a:t>Data Collection</a:t>
            </a:r>
            <a:endParaRPr sz="1100">
              <a:solidFill>
                <a:schemeClr val="dk1"/>
              </a:solidFill>
              <a:latin typeface="Century Gothic"/>
              <a:ea typeface="Century Gothic"/>
              <a:cs typeface="Century Gothic"/>
              <a:sym typeface="Century Gothic"/>
            </a:endParaRPr>
          </a:p>
        </p:txBody>
      </p:sp>
      <p:sp>
        <p:nvSpPr>
          <p:cNvPr id="176" name="Google Shape;176;p21"/>
          <p:cNvSpPr txBox="1"/>
          <p:nvPr/>
        </p:nvSpPr>
        <p:spPr>
          <a:xfrm>
            <a:off x="5456550" y="1545400"/>
            <a:ext cx="1236900" cy="94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entury Gothic"/>
                <a:ea typeface="Century Gothic"/>
                <a:cs typeface="Century Gothic"/>
                <a:sym typeface="Century Gothic"/>
              </a:rPr>
              <a:t>Data preprocessing</a:t>
            </a:r>
            <a:endParaRPr sz="1000">
              <a:solidFill>
                <a:schemeClr val="dk1"/>
              </a:solidFill>
              <a:latin typeface="Century Gothic"/>
              <a:ea typeface="Century Gothic"/>
              <a:cs typeface="Century Gothic"/>
              <a:sym typeface="Century Gothic"/>
            </a:endParaRPr>
          </a:p>
        </p:txBody>
      </p:sp>
      <p:sp>
        <p:nvSpPr>
          <p:cNvPr id="177" name="Google Shape;177;p21"/>
          <p:cNvSpPr txBox="1"/>
          <p:nvPr/>
        </p:nvSpPr>
        <p:spPr>
          <a:xfrm>
            <a:off x="5498250" y="3088000"/>
            <a:ext cx="1119300" cy="94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entury Gothic"/>
                <a:ea typeface="Century Gothic"/>
                <a:cs typeface="Century Gothic"/>
                <a:sym typeface="Century Gothic"/>
              </a:rPr>
              <a:t>Exploratory Data Analysis</a:t>
            </a:r>
            <a:endParaRPr sz="1000">
              <a:solidFill>
                <a:schemeClr val="dk1"/>
              </a:solidFill>
              <a:latin typeface="Century Gothic"/>
              <a:ea typeface="Century Gothic"/>
              <a:cs typeface="Century Gothic"/>
              <a:sym typeface="Century Gothic"/>
            </a:endParaRPr>
          </a:p>
        </p:txBody>
      </p:sp>
      <p:sp>
        <p:nvSpPr>
          <p:cNvPr id="178" name="Google Shape;178;p21"/>
          <p:cNvSpPr txBox="1"/>
          <p:nvPr/>
        </p:nvSpPr>
        <p:spPr>
          <a:xfrm>
            <a:off x="2580000" y="3088000"/>
            <a:ext cx="1012200" cy="94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entury Gothic"/>
                <a:ea typeface="Century Gothic"/>
                <a:cs typeface="Century Gothic"/>
                <a:sym typeface="Century Gothic"/>
              </a:rPr>
              <a:t>Feature Engineering</a:t>
            </a:r>
            <a:endParaRPr sz="1000">
              <a:solidFill>
                <a:schemeClr val="dk1"/>
              </a:solidFill>
              <a:latin typeface="Century Gothic"/>
              <a:ea typeface="Century Gothic"/>
              <a:cs typeface="Century Gothic"/>
              <a:sym typeface="Century Gothic"/>
            </a:endParaRPr>
          </a:p>
        </p:txBody>
      </p:sp>
      <p:sp>
        <p:nvSpPr>
          <p:cNvPr id="179" name="Google Shape;179;p21"/>
          <p:cNvSpPr txBox="1"/>
          <p:nvPr/>
        </p:nvSpPr>
        <p:spPr>
          <a:xfrm>
            <a:off x="2568150" y="1321550"/>
            <a:ext cx="1012200" cy="105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entury Gothic"/>
                <a:ea typeface="Century Gothic"/>
                <a:cs typeface="Century Gothic"/>
                <a:sym typeface="Century Gothic"/>
              </a:rPr>
              <a:t>Model Evaluation</a:t>
            </a:r>
            <a:endParaRPr sz="1000">
              <a:solidFill>
                <a:schemeClr val="dk1"/>
              </a:solidFill>
              <a:latin typeface="Century Gothic"/>
              <a:ea typeface="Century Gothic"/>
              <a:cs typeface="Century Gothic"/>
              <a:sym typeface="Century Gothic"/>
            </a:endParaRPr>
          </a:p>
        </p:txBody>
      </p:sp>
      <p:sp>
        <p:nvSpPr>
          <p:cNvPr id="180" name="Google Shape;180;p21"/>
          <p:cNvSpPr txBox="1"/>
          <p:nvPr/>
        </p:nvSpPr>
        <p:spPr>
          <a:xfrm>
            <a:off x="4375575" y="1545400"/>
            <a:ext cx="297600" cy="16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500">
                <a:solidFill>
                  <a:schemeClr val="lt1"/>
                </a:solidFill>
                <a:latin typeface="Century Gothic"/>
                <a:ea typeface="Century Gothic"/>
                <a:cs typeface="Century Gothic"/>
                <a:sym typeface="Century Gothic"/>
              </a:rPr>
              <a:t>1</a:t>
            </a:r>
            <a:endParaRPr sz="1500">
              <a:solidFill>
                <a:schemeClr val="lt1"/>
              </a:solidFill>
              <a:latin typeface="Century Gothic"/>
              <a:ea typeface="Century Gothic"/>
              <a:cs typeface="Century Gothic"/>
              <a:sym typeface="Century Gothic"/>
            </a:endParaRPr>
          </a:p>
        </p:txBody>
      </p:sp>
      <p:sp>
        <p:nvSpPr>
          <p:cNvPr id="181" name="Google Shape;181;p21"/>
          <p:cNvSpPr txBox="1"/>
          <p:nvPr/>
        </p:nvSpPr>
        <p:spPr>
          <a:xfrm>
            <a:off x="5860625" y="2285150"/>
            <a:ext cx="285900" cy="19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1"/>
                </a:solidFill>
                <a:latin typeface="Century Gothic"/>
                <a:ea typeface="Century Gothic"/>
                <a:cs typeface="Century Gothic"/>
                <a:sym typeface="Century Gothic"/>
              </a:rPr>
              <a:t>2</a:t>
            </a:r>
            <a:endParaRPr sz="1500">
              <a:solidFill>
                <a:schemeClr val="lt1"/>
              </a:solidFill>
              <a:latin typeface="Century Gothic"/>
              <a:ea typeface="Century Gothic"/>
              <a:cs typeface="Century Gothic"/>
              <a:sym typeface="Century Gothic"/>
            </a:endParaRPr>
          </a:p>
        </p:txBody>
      </p:sp>
      <p:sp>
        <p:nvSpPr>
          <p:cNvPr id="182" name="Google Shape;182;p21"/>
          <p:cNvSpPr txBox="1"/>
          <p:nvPr/>
        </p:nvSpPr>
        <p:spPr>
          <a:xfrm>
            <a:off x="5926200" y="3766600"/>
            <a:ext cx="297600" cy="26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1"/>
                </a:solidFill>
                <a:latin typeface="Century Gothic"/>
                <a:ea typeface="Century Gothic"/>
                <a:cs typeface="Century Gothic"/>
                <a:sym typeface="Century Gothic"/>
              </a:rPr>
              <a:t>3</a:t>
            </a:r>
            <a:endParaRPr sz="1500">
              <a:solidFill>
                <a:schemeClr val="lt1"/>
              </a:solidFill>
              <a:latin typeface="Century Gothic"/>
              <a:ea typeface="Century Gothic"/>
              <a:cs typeface="Century Gothic"/>
              <a:sym typeface="Century Gothic"/>
            </a:endParaRPr>
          </a:p>
        </p:txBody>
      </p:sp>
      <p:sp>
        <p:nvSpPr>
          <p:cNvPr id="183" name="Google Shape;183;p21"/>
          <p:cNvSpPr txBox="1"/>
          <p:nvPr/>
        </p:nvSpPr>
        <p:spPr>
          <a:xfrm>
            <a:off x="4423200" y="4707100"/>
            <a:ext cx="297600" cy="26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1"/>
                </a:solidFill>
                <a:latin typeface="Century Gothic"/>
                <a:ea typeface="Century Gothic"/>
                <a:cs typeface="Century Gothic"/>
                <a:sym typeface="Century Gothic"/>
              </a:rPr>
              <a:t>4</a:t>
            </a:r>
            <a:endParaRPr sz="1500">
              <a:solidFill>
                <a:schemeClr val="lt1"/>
              </a:solidFill>
              <a:latin typeface="Century Gothic"/>
              <a:ea typeface="Century Gothic"/>
              <a:cs typeface="Century Gothic"/>
              <a:sym typeface="Century Gothic"/>
            </a:endParaRPr>
          </a:p>
        </p:txBody>
      </p:sp>
      <p:sp>
        <p:nvSpPr>
          <p:cNvPr id="184" name="Google Shape;184;p21"/>
          <p:cNvSpPr txBox="1"/>
          <p:nvPr/>
        </p:nvSpPr>
        <p:spPr>
          <a:xfrm>
            <a:off x="2883350" y="3766600"/>
            <a:ext cx="285900" cy="26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1"/>
                </a:solidFill>
                <a:latin typeface="Century Gothic"/>
                <a:ea typeface="Century Gothic"/>
                <a:cs typeface="Century Gothic"/>
                <a:sym typeface="Century Gothic"/>
              </a:rPr>
              <a:t>5</a:t>
            </a:r>
            <a:endParaRPr sz="1500">
              <a:solidFill>
                <a:schemeClr val="lt1"/>
              </a:solidFill>
              <a:latin typeface="Century Gothic"/>
              <a:ea typeface="Century Gothic"/>
              <a:cs typeface="Century Gothic"/>
              <a:sym typeface="Century Gothic"/>
            </a:endParaRPr>
          </a:p>
        </p:txBody>
      </p:sp>
      <p:sp>
        <p:nvSpPr>
          <p:cNvPr id="185" name="Google Shape;185;p21"/>
          <p:cNvSpPr txBox="1"/>
          <p:nvPr/>
        </p:nvSpPr>
        <p:spPr>
          <a:xfrm>
            <a:off x="2925050" y="2285150"/>
            <a:ext cx="202500" cy="26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1"/>
                </a:solidFill>
                <a:latin typeface="Century Gothic"/>
                <a:ea typeface="Century Gothic"/>
                <a:cs typeface="Century Gothic"/>
                <a:sym typeface="Century Gothic"/>
              </a:rPr>
              <a:t>6</a:t>
            </a:r>
            <a:endParaRPr sz="1500">
              <a:solidFill>
                <a:schemeClr val="lt1"/>
              </a:solidFill>
              <a:latin typeface="Century Gothic"/>
              <a:ea typeface="Century Gothic"/>
              <a:cs typeface="Century Gothic"/>
              <a:sym typeface="Century 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2"/>
          <p:cNvSpPr txBox="1"/>
          <p:nvPr>
            <p:ph type="title"/>
          </p:nvPr>
        </p:nvSpPr>
        <p:spPr>
          <a:xfrm>
            <a:off x="1210858" y="113314"/>
            <a:ext cx="7053600" cy="1050300"/>
          </a:xfrm>
          <a:prstGeom prst="rect">
            <a:avLst/>
          </a:prstGeom>
        </p:spPr>
        <p:txBody>
          <a:bodyPr anchorCtr="0" anchor="t" bIns="34275" lIns="68575" spcFirstLastPara="1" rIns="68575" wrap="square" tIns="34275">
            <a:noAutofit/>
          </a:bodyPr>
          <a:lstStyle/>
          <a:p>
            <a:pPr indent="0" lvl="0" marL="0" rtl="0" algn="ctr">
              <a:spcBef>
                <a:spcPts val="0"/>
              </a:spcBef>
              <a:spcAft>
                <a:spcPts val="0"/>
              </a:spcAft>
              <a:buNone/>
            </a:pPr>
            <a:r>
              <a:rPr b="1" lang="en" sz="4500">
                <a:latin typeface="Arial"/>
                <a:ea typeface="Arial"/>
                <a:cs typeface="Arial"/>
                <a:sym typeface="Arial"/>
              </a:rPr>
              <a:t>Data Collection</a:t>
            </a:r>
            <a:endParaRPr b="1" sz="4500">
              <a:latin typeface="Arial"/>
              <a:ea typeface="Arial"/>
              <a:cs typeface="Arial"/>
              <a:sym typeface="Arial"/>
            </a:endParaRPr>
          </a:p>
        </p:txBody>
      </p:sp>
      <p:sp>
        <p:nvSpPr>
          <p:cNvPr id="191" name="Google Shape;191;p22"/>
          <p:cNvSpPr txBox="1"/>
          <p:nvPr>
            <p:ph idx="1" type="body"/>
          </p:nvPr>
        </p:nvSpPr>
        <p:spPr>
          <a:xfrm>
            <a:off x="425848" y="1080275"/>
            <a:ext cx="8292300" cy="3146700"/>
          </a:xfrm>
          <a:prstGeom prst="rect">
            <a:avLst/>
          </a:prstGeom>
        </p:spPr>
        <p:txBody>
          <a:bodyPr anchorCtr="0" anchor="t" bIns="34275" lIns="68575" spcFirstLastPara="1" rIns="68575" wrap="square" tIns="34275">
            <a:normAutofit fontScale="25000" lnSpcReduction="20000"/>
          </a:bodyPr>
          <a:lstStyle/>
          <a:p>
            <a:pPr indent="-355600" lvl="0" marL="457200" rtl="0" algn="l">
              <a:spcBef>
                <a:spcPts val="800"/>
              </a:spcBef>
              <a:spcAft>
                <a:spcPts val="0"/>
              </a:spcAft>
              <a:buSzPct val="100000"/>
              <a:buFont typeface="Arial"/>
              <a:buChar char="➢"/>
            </a:pPr>
            <a:r>
              <a:rPr lang="en" sz="8000">
                <a:latin typeface="Arial"/>
                <a:ea typeface="Arial"/>
                <a:cs typeface="Arial"/>
                <a:sym typeface="Arial"/>
              </a:rPr>
              <a:t>The datasets used were a combination of publicly available datasets from Kaggle and Github.</a:t>
            </a:r>
            <a:endParaRPr sz="8000">
              <a:latin typeface="Arial"/>
              <a:ea typeface="Arial"/>
              <a:cs typeface="Arial"/>
              <a:sym typeface="Arial"/>
            </a:endParaRPr>
          </a:p>
          <a:p>
            <a:pPr indent="0" lvl="0" marL="457200" rtl="0" algn="l">
              <a:spcBef>
                <a:spcPts val="800"/>
              </a:spcBef>
              <a:spcAft>
                <a:spcPts val="0"/>
              </a:spcAft>
              <a:buNone/>
            </a:pPr>
            <a:r>
              <a:t/>
            </a:r>
            <a:endParaRPr sz="8000">
              <a:latin typeface="Arial"/>
              <a:ea typeface="Arial"/>
              <a:cs typeface="Arial"/>
              <a:sym typeface="Arial"/>
            </a:endParaRPr>
          </a:p>
          <a:p>
            <a:pPr indent="-355600" lvl="0" marL="457200" rtl="0" algn="l">
              <a:spcBef>
                <a:spcPts val="800"/>
              </a:spcBef>
              <a:spcAft>
                <a:spcPts val="0"/>
              </a:spcAft>
              <a:buSzPct val="100000"/>
              <a:buFont typeface="Arial"/>
              <a:buChar char="➢"/>
            </a:pPr>
            <a:r>
              <a:rPr lang="en" sz="8000">
                <a:latin typeface="Arial"/>
                <a:ea typeface="Arial"/>
                <a:cs typeface="Arial"/>
                <a:sym typeface="Arial"/>
              </a:rPr>
              <a:t>The dataset contains text/comments from various social media platforms.</a:t>
            </a:r>
            <a:endParaRPr sz="8000">
              <a:latin typeface="Arial"/>
              <a:ea typeface="Arial"/>
              <a:cs typeface="Arial"/>
              <a:sym typeface="Arial"/>
            </a:endParaRPr>
          </a:p>
          <a:p>
            <a:pPr indent="0" lvl="0" marL="457200" rtl="0" algn="l">
              <a:spcBef>
                <a:spcPts val="800"/>
              </a:spcBef>
              <a:spcAft>
                <a:spcPts val="0"/>
              </a:spcAft>
              <a:buNone/>
            </a:pPr>
            <a:r>
              <a:t/>
            </a:r>
            <a:endParaRPr sz="8000">
              <a:latin typeface="Arial"/>
              <a:ea typeface="Arial"/>
              <a:cs typeface="Arial"/>
              <a:sym typeface="Arial"/>
            </a:endParaRPr>
          </a:p>
          <a:p>
            <a:pPr indent="-355600" lvl="0" marL="457200" rtl="0" algn="l">
              <a:spcBef>
                <a:spcPts val="800"/>
              </a:spcBef>
              <a:spcAft>
                <a:spcPts val="0"/>
              </a:spcAft>
              <a:buSzPct val="100000"/>
              <a:buFont typeface="Arial"/>
              <a:buChar char="➢"/>
            </a:pPr>
            <a:r>
              <a:rPr lang="en" sz="8000">
                <a:latin typeface="Arial"/>
                <a:ea typeface="Arial"/>
                <a:cs typeface="Arial"/>
                <a:sym typeface="Arial"/>
              </a:rPr>
              <a:t>The Github dataset contains comments with multiple labels, each for a unique type of toxicity. For ex: Insult, threat, hate, bullying, etc.</a:t>
            </a:r>
            <a:endParaRPr sz="8000">
              <a:latin typeface="Arial"/>
              <a:ea typeface="Arial"/>
              <a:cs typeface="Arial"/>
              <a:sym typeface="Arial"/>
            </a:endParaRPr>
          </a:p>
          <a:p>
            <a:pPr indent="0" lvl="0" marL="457200" rtl="0" algn="l">
              <a:spcBef>
                <a:spcPts val="800"/>
              </a:spcBef>
              <a:spcAft>
                <a:spcPts val="0"/>
              </a:spcAft>
              <a:buNone/>
            </a:pPr>
            <a:r>
              <a:t/>
            </a:r>
            <a:endParaRPr sz="8000">
              <a:latin typeface="Arial"/>
              <a:ea typeface="Arial"/>
              <a:cs typeface="Arial"/>
              <a:sym typeface="Arial"/>
            </a:endParaRPr>
          </a:p>
          <a:p>
            <a:pPr indent="-355600" lvl="0" marL="457200" rtl="0" algn="l">
              <a:spcBef>
                <a:spcPts val="800"/>
              </a:spcBef>
              <a:spcAft>
                <a:spcPts val="0"/>
              </a:spcAft>
              <a:buSzPct val="100000"/>
              <a:buFont typeface="Arial"/>
              <a:buChar char="➢"/>
            </a:pPr>
            <a:r>
              <a:rPr lang="en" sz="8000">
                <a:latin typeface="Arial"/>
                <a:ea typeface="Arial"/>
                <a:cs typeface="Arial"/>
                <a:sym typeface="Arial"/>
              </a:rPr>
              <a:t>The Kaggle dataset contains comments with a probability score of toxicity ranging from 0 to 1. Score of 0.5 or greater are labeled as toxic while the rest are labeled as non-toxic.</a:t>
            </a:r>
            <a:br>
              <a:rPr lang="en"/>
            </a:b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3"/>
          <p:cNvSpPr txBox="1"/>
          <p:nvPr>
            <p:ph type="title"/>
          </p:nvPr>
        </p:nvSpPr>
        <p:spPr>
          <a:xfrm>
            <a:off x="484583" y="339539"/>
            <a:ext cx="7053600" cy="1050300"/>
          </a:xfrm>
          <a:prstGeom prst="rect">
            <a:avLst/>
          </a:prstGeom>
        </p:spPr>
        <p:txBody>
          <a:bodyPr anchorCtr="0" anchor="t" bIns="34275" lIns="68575" spcFirstLastPara="1" rIns="68575" wrap="square" tIns="34275">
            <a:noAutofit/>
          </a:bodyPr>
          <a:lstStyle/>
          <a:p>
            <a:pPr indent="0" lvl="0" marL="0" rtl="0" algn="ctr">
              <a:spcBef>
                <a:spcPts val="0"/>
              </a:spcBef>
              <a:spcAft>
                <a:spcPts val="0"/>
              </a:spcAft>
              <a:buNone/>
            </a:pPr>
            <a:r>
              <a:rPr b="1" lang="en" sz="4500">
                <a:latin typeface="Arial"/>
                <a:ea typeface="Arial"/>
                <a:cs typeface="Arial"/>
                <a:sym typeface="Arial"/>
              </a:rPr>
              <a:t>Data Collection</a:t>
            </a:r>
            <a:endParaRPr b="1" sz="4500">
              <a:latin typeface="Arial"/>
              <a:ea typeface="Arial"/>
              <a:cs typeface="Arial"/>
              <a:sym typeface="Arial"/>
            </a:endParaRPr>
          </a:p>
        </p:txBody>
      </p:sp>
      <p:sp>
        <p:nvSpPr>
          <p:cNvPr id="197" name="Google Shape;197;p23"/>
          <p:cNvSpPr txBox="1"/>
          <p:nvPr>
            <p:ph idx="1" type="body"/>
          </p:nvPr>
        </p:nvSpPr>
        <p:spPr>
          <a:xfrm>
            <a:off x="184525" y="1306475"/>
            <a:ext cx="5282400" cy="3662700"/>
          </a:xfrm>
          <a:prstGeom prst="rect">
            <a:avLst/>
          </a:prstGeom>
        </p:spPr>
        <p:txBody>
          <a:bodyPr anchorCtr="0" anchor="t" bIns="34275" lIns="68575" spcFirstLastPara="1" rIns="68575" wrap="square" tIns="34275">
            <a:normAutofit/>
          </a:bodyPr>
          <a:lstStyle/>
          <a:p>
            <a:pPr indent="-355600" lvl="0" marL="457200" rtl="0" algn="l">
              <a:spcBef>
                <a:spcPts val="800"/>
              </a:spcBef>
              <a:spcAft>
                <a:spcPts val="0"/>
              </a:spcAft>
              <a:buSzPts val="2000"/>
              <a:buFont typeface="Arial"/>
              <a:buChar char="➢"/>
            </a:pPr>
            <a:r>
              <a:rPr lang="en" sz="2000">
                <a:latin typeface="Arial"/>
                <a:ea typeface="Arial"/>
                <a:cs typeface="Arial"/>
                <a:sym typeface="Arial"/>
              </a:rPr>
              <a:t>Since there were a lot of disparity between positive and negative comments, random positive comments were removed to balance out the data.</a:t>
            </a:r>
            <a:endParaRPr sz="2000">
              <a:latin typeface="Arial"/>
              <a:ea typeface="Arial"/>
              <a:cs typeface="Arial"/>
              <a:sym typeface="Arial"/>
            </a:endParaRPr>
          </a:p>
          <a:p>
            <a:pPr indent="0" lvl="0" marL="457200" rtl="0" algn="l">
              <a:spcBef>
                <a:spcPts val="800"/>
              </a:spcBef>
              <a:spcAft>
                <a:spcPts val="0"/>
              </a:spcAft>
              <a:buNone/>
            </a:pPr>
            <a:r>
              <a:t/>
            </a:r>
            <a:endParaRPr sz="2000">
              <a:latin typeface="Arial"/>
              <a:ea typeface="Arial"/>
              <a:cs typeface="Arial"/>
              <a:sym typeface="Arial"/>
            </a:endParaRPr>
          </a:p>
          <a:p>
            <a:pPr indent="-355600" lvl="0" marL="457200" rtl="0" algn="l">
              <a:spcBef>
                <a:spcPts val="800"/>
              </a:spcBef>
              <a:spcAft>
                <a:spcPts val="0"/>
              </a:spcAft>
              <a:buSzPts val="2000"/>
              <a:buFont typeface="Arial"/>
              <a:buChar char="➢"/>
            </a:pPr>
            <a:r>
              <a:rPr lang="en" sz="2000">
                <a:latin typeface="Arial"/>
                <a:ea typeface="Arial"/>
                <a:cs typeface="Arial"/>
                <a:sym typeface="Arial"/>
              </a:rPr>
              <a:t>The combined dataset consists of around 400,000 comments with labels 0 and 1. Zero for positive and one, for negative comments.</a:t>
            </a:r>
            <a:br>
              <a:rPr lang="en" sz="2000"/>
            </a:br>
            <a:endParaRPr sz="2000"/>
          </a:p>
        </p:txBody>
      </p:sp>
      <p:pic>
        <p:nvPicPr>
          <p:cNvPr id="198" name="Google Shape;198;p23"/>
          <p:cNvPicPr preferRelativeResize="0"/>
          <p:nvPr/>
        </p:nvPicPr>
        <p:blipFill>
          <a:blip r:embed="rId3">
            <a:alphaModFix/>
          </a:blip>
          <a:stretch>
            <a:fillRect/>
          </a:stretch>
        </p:blipFill>
        <p:spPr>
          <a:xfrm>
            <a:off x="5771000" y="1389850"/>
            <a:ext cx="2868826" cy="2674400"/>
          </a:xfrm>
          <a:prstGeom prst="rect">
            <a:avLst/>
          </a:prstGeom>
          <a:noFill/>
          <a:ln>
            <a:noFill/>
          </a:ln>
        </p:spPr>
      </p:pic>
      <p:pic>
        <p:nvPicPr>
          <p:cNvPr id="199" name="Google Shape;199;p23"/>
          <p:cNvPicPr preferRelativeResize="0"/>
          <p:nvPr/>
        </p:nvPicPr>
        <p:blipFill>
          <a:blip r:embed="rId4">
            <a:alphaModFix/>
          </a:blip>
          <a:stretch>
            <a:fillRect/>
          </a:stretch>
        </p:blipFill>
        <p:spPr>
          <a:xfrm>
            <a:off x="5771000" y="1389850"/>
            <a:ext cx="2868825" cy="2674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4"/>
          <p:cNvSpPr txBox="1"/>
          <p:nvPr>
            <p:ph type="title"/>
          </p:nvPr>
        </p:nvSpPr>
        <p:spPr>
          <a:xfrm>
            <a:off x="1472808" y="-11"/>
            <a:ext cx="7053600" cy="1050300"/>
          </a:xfrm>
          <a:prstGeom prst="rect">
            <a:avLst/>
          </a:prstGeom>
        </p:spPr>
        <p:txBody>
          <a:bodyPr anchorCtr="0" anchor="t" bIns="34275" lIns="68575" spcFirstLastPara="1" rIns="68575" wrap="square" tIns="34275">
            <a:noAutofit/>
          </a:bodyPr>
          <a:lstStyle/>
          <a:p>
            <a:pPr indent="0" lvl="0" marL="0" rtl="0" algn="l">
              <a:spcBef>
                <a:spcPts val="0"/>
              </a:spcBef>
              <a:spcAft>
                <a:spcPts val="0"/>
              </a:spcAft>
              <a:buNone/>
            </a:pPr>
            <a:r>
              <a:rPr b="1" lang="en" sz="4800">
                <a:latin typeface="Arial"/>
                <a:ea typeface="Arial"/>
                <a:cs typeface="Arial"/>
                <a:sym typeface="Arial"/>
              </a:rPr>
              <a:t>Data preprocessing</a:t>
            </a:r>
            <a:endParaRPr b="1" sz="4800">
              <a:latin typeface="Arial"/>
              <a:ea typeface="Arial"/>
              <a:cs typeface="Arial"/>
              <a:sym typeface="Arial"/>
            </a:endParaRPr>
          </a:p>
        </p:txBody>
      </p:sp>
      <p:sp>
        <p:nvSpPr>
          <p:cNvPr id="205" name="Google Shape;205;p24"/>
          <p:cNvSpPr txBox="1"/>
          <p:nvPr>
            <p:ph idx="1" type="body"/>
          </p:nvPr>
        </p:nvSpPr>
        <p:spPr>
          <a:xfrm>
            <a:off x="472675" y="998400"/>
            <a:ext cx="8370300" cy="31467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lang="en" sz="2000">
                <a:latin typeface="Arial"/>
                <a:ea typeface="Arial"/>
                <a:cs typeface="Arial"/>
                <a:sym typeface="Arial"/>
              </a:rPr>
              <a:t>A 5-step process was used to preprocess the dataset:</a:t>
            </a:r>
            <a:br>
              <a:rPr lang="en" sz="2000">
                <a:latin typeface="Arial"/>
                <a:ea typeface="Arial"/>
                <a:cs typeface="Arial"/>
                <a:sym typeface="Arial"/>
              </a:rPr>
            </a:br>
            <a:endParaRPr sz="2000">
              <a:latin typeface="Arial"/>
              <a:ea typeface="Arial"/>
              <a:cs typeface="Arial"/>
              <a:sym typeface="Arial"/>
            </a:endParaRPr>
          </a:p>
          <a:p>
            <a:pPr indent="-355600" lvl="0" marL="457200" rtl="0" algn="l">
              <a:spcBef>
                <a:spcPts val="800"/>
              </a:spcBef>
              <a:spcAft>
                <a:spcPts val="0"/>
              </a:spcAft>
              <a:buSzPts val="2000"/>
              <a:buFont typeface="Arial"/>
              <a:buChar char="➢"/>
            </a:pPr>
            <a:r>
              <a:rPr lang="en" sz="2000">
                <a:latin typeface="Arial"/>
                <a:ea typeface="Arial"/>
                <a:cs typeface="Arial"/>
                <a:sym typeface="Arial"/>
              </a:rPr>
              <a:t>Removal of punctuation and capitalization: Cleanse and normalize text by converting to lowercase, removing URLs, white spaces </a:t>
            </a:r>
            <a:r>
              <a:rPr lang="en" sz="2000">
                <a:latin typeface="Arial"/>
                <a:ea typeface="Arial"/>
                <a:cs typeface="Arial"/>
                <a:sym typeface="Arial"/>
              </a:rPr>
              <a:t>etc</a:t>
            </a:r>
            <a:r>
              <a:rPr lang="en" sz="2000">
                <a:latin typeface="Arial"/>
                <a:ea typeface="Arial"/>
                <a:cs typeface="Arial"/>
                <a:sym typeface="Arial"/>
              </a:rPr>
              <a:t> with a single space.</a:t>
            </a:r>
            <a:endParaRPr sz="2000">
              <a:latin typeface="Arial"/>
              <a:ea typeface="Arial"/>
              <a:cs typeface="Arial"/>
              <a:sym typeface="Arial"/>
            </a:endParaRPr>
          </a:p>
          <a:p>
            <a:pPr indent="0" lvl="0" marL="457200" rtl="0" algn="l">
              <a:spcBef>
                <a:spcPts val="800"/>
              </a:spcBef>
              <a:spcAft>
                <a:spcPts val="0"/>
              </a:spcAft>
              <a:buNone/>
            </a:pPr>
            <a:r>
              <a:t/>
            </a:r>
            <a:endParaRPr sz="2000">
              <a:latin typeface="Arial"/>
              <a:ea typeface="Arial"/>
              <a:cs typeface="Arial"/>
              <a:sym typeface="Arial"/>
            </a:endParaRPr>
          </a:p>
          <a:p>
            <a:pPr indent="-355600" lvl="0" marL="457200" rtl="0" algn="l">
              <a:spcBef>
                <a:spcPts val="800"/>
              </a:spcBef>
              <a:spcAft>
                <a:spcPts val="0"/>
              </a:spcAft>
              <a:buSzPts val="2000"/>
              <a:buFont typeface="Arial"/>
              <a:buChar char="➢"/>
            </a:pPr>
            <a:r>
              <a:rPr lang="en" sz="2000">
                <a:latin typeface="Arial"/>
                <a:ea typeface="Arial"/>
                <a:cs typeface="Arial"/>
                <a:sym typeface="Arial"/>
              </a:rPr>
              <a:t>Tokenization: Divide the cleaned text into individual words or tokens.</a:t>
            </a:r>
            <a:endParaRPr sz="2000">
              <a:latin typeface="Arial"/>
              <a:ea typeface="Arial"/>
              <a:cs typeface="Arial"/>
              <a:sym typeface="Arial"/>
            </a:endParaRPr>
          </a:p>
          <a:p>
            <a:pPr indent="0" lvl="0" marL="457200" rtl="0" algn="l">
              <a:spcBef>
                <a:spcPts val="800"/>
              </a:spcBef>
              <a:spcAft>
                <a:spcPts val="0"/>
              </a:spcAft>
              <a:buNone/>
            </a:pPr>
            <a:r>
              <a:t/>
            </a:r>
            <a:endParaRPr sz="2000">
              <a:latin typeface="Arial"/>
              <a:ea typeface="Arial"/>
              <a:cs typeface="Arial"/>
              <a:sym typeface="Arial"/>
            </a:endParaRPr>
          </a:p>
          <a:p>
            <a:pPr indent="-355600" lvl="0" marL="457200" rtl="0" algn="l">
              <a:spcBef>
                <a:spcPts val="800"/>
              </a:spcBef>
              <a:spcAft>
                <a:spcPts val="0"/>
              </a:spcAft>
              <a:buSzPts val="2000"/>
              <a:buFont typeface="Arial"/>
              <a:buChar char="➢"/>
            </a:pPr>
            <a:r>
              <a:rPr lang="en" sz="2000">
                <a:latin typeface="Arial"/>
                <a:ea typeface="Arial"/>
                <a:cs typeface="Arial"/>
                <a:sym typeface="Arial"/>
              </a:rPr>
              <a:t>Removal of Stopwords: Enhance analysis by eliminating common words that do not contribute significantly to the overall meaning.</a:t>
            </a:r>
            <a:endParaRPr sz="2000">
              <a:latin typeface="Arial"/>
              <a:ea typeface="Arial"/>
              <a:cs typeface="Arial"/>
              <a:sym typeface="Arial"/>
            </a:endParaRPr>
          </a:p>
          <a:p>
            <a:pPr indent="0" lvl="0" marL="457200" rtl="0" algn="l">
              <a:spcBef>
                <a:spcPts val="80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5"/>
          <p:cNvSpPr txBox="1"/>
          <p:nvPr>
            <p:ph type="title"/>
          </p:nvPr>
        </p:nvSpPr>
        <p:spPr>
          <a:xfrm>
            <a:off x="1413283" y="256189"/>
            <a:ext cx="7053600" cy="1050300"/>
          </a:xfrm>
          <a:prstGeom prst="rect">
            <a:avLst/>
          </a:prstGeom>
        </p:spPr>
        <p:txBody>
          <a:bodyPr anchorCtr="0" anchor="t" bIns="34275" lIns="68575" spcFirstLastPara="1" rIns="68575" wrap="square" tIns="34275">
            <a:noAutofit/>
          </a:bodyPr>
          <a:lstStyle/>
          <a:p>
            <a:pPr indent="0" lvl="0" marL="0" rtl="0" algn="l">
              <a:spcBef>
                <a:spcPts val="0"/>
              </a:spcBef>
              <a:spcAft>
                <a:spcPts val="0"/>
              </a:spcAft>
              <a:buNone/>
            </a:pPr>
            <a:r>
              <a:rPr b="1" lang="en" sz="4800">
                <a:latin typeface="Arial"/>
                <a:ea typeface="Arial"/>
                <a:cs typeface="Arial"/>
                <a:sym typeface="Arial"/>
              </a:rPr>
              <a:t>Data preprocessing</a:t>
            </a:r>
            <a:endParaRPr b="1" sz="4800">
              <a:latin typeface="Arial"/>
              <a:ea typeface="Arial"/>
              <a:cs typeface="Arial"/>
              <a:sym typeface="Arial"/>
            </a:endParaRPr>
          </a:p>
        </p:txBody>
      </p:sp>
      <p:sp>
        <p:nvSpPr>
          <p:cNvPr id="211" name="Google Shape;211;p25"/>
          <p:cNvSpPr txBox="1"/>
          <p:nvPr>
            <p:ph idx="1" type="body"/>
          </p:nvPr>
        </p:nvSpPr>
        <p:spPr>
          <a:xfrm>
            <a:off x="827475" y="1539700"/>
            <a:ext cx="7013700" cy="3146700"/>
          </a:xfrm>
          <a:prstGeom prst="rect">
            <a:avLst/>
          </a:prstGeom>
        </p:spPr>
        <p:txBody>
          <a:bodyPr anchorCtr="0" anchor="t" bIns="34275" lIns="68575" spcFirstLastPara="1" rIns="68575" wrap="square" tIns="34275">
            <a:normAutofit lnSpcReduction="10000"/>
          </a:bodyPr>
          <a:lstStyle/>
          <a:p>
            <a:pPr indent="0" lvl="0" marL="0" rtl="0" algn="l">
              <a:spcBef>
                <a:spcPts val="800"/>
              </a:spcBef>
              <a:spcAft>
                <a:spcPts val="0"/>
              </a:spcAft>
              <a:buNone/>
            </a:pPr>
            <a:r>
              <a:rPr lang="en" sz="2000">
                <a:latin typeface="Arial"/>
                <a:ea typeface="Arial"/>
                <a:cs typeface="Arial"/>
                <a:sym typeface="Arial"/>
              </a:rPr>
              <a:t>A 5-step process was used to preprocess the dataset:</a:t>
            </a:r>
            <a:endParaRPr sz="2000">
              <a:latin typeface="Arial"/>
              <a:ea typeface="Arial"/>
              <a:cs typeface="Arial"/>
              <a:sym typeface="Arial"/>
            </a:endParaRPr>
          </a:p>
          <a:p>
            <a:pPr indent="0" lvl="0" marL="0" rtl="0" algn="l">
              <a:spcBef>
                <a:spcPts val="800"/>
              </a:spcBef>
              <a:spcAft>
                <a:spcPts val="0"/>
              </a:spcAft>
              <a:buNone/>
            </a:pPr>
            <a:r>
              <a:t/>
            </a:r>
            <a:endParaRPr sz="2000">
              <a:latin typeface="Arial"/>
              <a:ea typeface="Arial"/>
              <a:cs typeface="Arial"/>
              <a:sym typeface="Arial"/>
            </a:endParaRPr>
          </a:p>
          <a:p>
            <a:pPr indent="-355600" lvl="0" marL="457200" rtl="0" algn="l">
              <a:spcBef>
                <a:spcPts val="800"/>
              </a:spcBef>
              <a:spcAft>
                <a:spcPts val="0"/>
              </a:spcAft>
              <a:buSzPts val="2000"/>
              <a:buFont typeface="Arial"/>
              <a:buChar char="➢"/>
            </a:pPr>
            <a:r>
              <a:rPr lang="en" sz="2000">
                <a:latin typeface="Arial"/>
                <a:ea typeface="Arial"/>
                <a:cs typeface="Arial"/>
                <a:sym typeface="Arial"/>
              </a:rPr>
              <a:t>Stemming: Simplify words to their root form for enhanced analysis.</a:t>
            </a:r>
            <a:endParaRPr sz="2000">
              <a:latin typeface="Arial"/>
              <a:ea typeface="Arial"/>
              <a:cs typeface="Arial"/>
              <a:sym typeface="Arial"/>
            </a:endParaRPr>
          </a:p>
          <a:p>
            <a:pPr indent="0" lvl="0" marL="457200" rtl="0" algn="l">
              <a:spcBef>
                <a:spcPts val="800"/>
              </a:spcBef>
              <a:spcAft>
                <a:spcPts val="0"/>
              </a:spcAft>
              <a:buNone/>
            </a:pPr>
            <a:r>
              <a:t/>
            </a:r>
            <a:endParaRPr sz="2000">
              <a:latin typeface="Arial"/>
              <a:ea typeface="Arial"/>
              <a:cs typeface="Arial"/>
              <a:sym typeface="Arial"/>
            </a:endParaRPr>
          </a:p>
          <a:p>
            <a:pPr indent="-355600" lvl="0" marL="457200" rtl="0" algn="l">
              <a:spcBef>
                <a:spcPts val="800"/>
              </a:spcBef>
              <a:spcAft>
                <a:spcPts val="0"/>
              </a:spcAft>
              <a:buSzPts val="2000"/>
              <a:buFont typeface="Arial"/>
              <a:buChar char="➢"/>
            </a:pPr>
            <a:r>
              <a:rPr lang="en" sz="2000">
                <a:latin typeface="Arial"/>
                <a:ea typeface="Arial"/>
                <a:cs typeface="Arial"/>
                <a:sym typeface="Arial"/>
              </a:rPr>
              <a:t>Lemmatization: Enhance text normalization and analysis by reducing words to their base or dictionary form.</a:t>
            </a:r>
            <a:endParaRPr sz="2000">
              <a:latin typeface="Arial"/>
              <a:ea typeface="Arial"/>
              <a:cs typeface="Arial"/>
              <a:sym typeface="Arial"/>
            </a:endParaRPr>
          </a:p>
          <a:p>
            <a:pPr indent="0" lvl="0" marL="0" rtl="0" algn="l">
              <a:spcBef>
                <a:spcPts val="800"/>
              </a:spcBef>
              <a:spcAft>
                <a:spcPts val="0"/>
              </a:spcAft>
              <a:buNone/>
            </a:pPr>
            <a:r>
              <a:t/>
            </a:r>
            <a:endParaRPr/>
          </a:p>
          <a:p>
            <a:pPr indent="0" lvl="0" marL="457200" rtl="0" algn="l">
              <a:spcBef>
                <a:spcPts val="80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6"/>
          <p:cNvSpPr txBox="1"/>
          <p:nvPr>
            <p:ph type="title"/>
          </p:nvPr>
        </p:nvSpPr>
        <p:spPr>
          <a:xfrm>
            <a:off x="639358" y="268114"/>
            <a:ext cx="7053600" cy="1050300"/>
          </a:xfrm>
          <a:prstGeom prst="rect">
            <a:avLst/>
          </a:prstGeom>
        </p:spPr>
        <p:txBody>
          <a:bodyPr anchorCtr="0" anchor="t" bIns="34275" lIns="68575" spcFirstLastPara="1" rIns="68575" wrap="square" tIns="34275">
            <a:noAutofit/>
          </a:bodyPr>
          <a:lstStyle/>
          <a:p>
            <a:pPr indent="0" lvl="0" marL="0" rtl="0" algn="just">
              <a:lnSpc>
                <a:spcPct val="115000"/>
              </a:lnSpc>
              <a:spcBef>
                <a:spcPts val="0"/>
              </a:spcBef>
              <a:spcAft>
                <a:spcPts val="0"/>
              </a:spcAft>
              <a:buNone/>
            </a:pPr>
            <a:r>
              <a:rPr b="1" lang="en" sz="4300">
                <a:solidFill>
                  <a:schemeClr val="lt1"/>
                </a:solidFill>
                <a:latin typeface="Arial"/>
                <a:ea typeface="Arial"/>
                <a:cs typeface="Arial"/>
                <a:sym typeface="Arial"/>
              </a:rPr>
              <a:t>Exploratory</a:t>
            </a:r>
            <a:r>
              <a:rPr b="1" lang="en" sz="4300">
                <a:solidFill>
                  <a:schemeClr val="lt1"/>
                </a:solidFill>
                <a:latin typeface="Arial"/>
                <a:ea typeface="Arial"/>
                <a:cs typeface="Arial"/>
                <a:sym typeface="Arial"/>
              </a:rPr>
              <a:t> </a:t>
            </a:r>
            <a:r>
              <a:rPr b="1" lang="en" sz="4300">
                <a:solidFill>
                  <a:schemeClr val="lt1"/>
                </a:solidFill>
                <a:latin typeface="Arial"/>
                <a:ea typeface="Arial"/>
                <a:cs typeface="Arial"/>
                <a:sym typeface="Arial"/>
              </a:rPr>
              <a:t>Data Analysis</a:t>
            </a:r>
            <a:endParaRPr sz="6300">
              <a:solidFill>
                <a:schemeClr val="lt1"/>
              </a:solidFill>
            </a:endParaRPr>
          </a:p>
        </p:txBody>
      </p:sp>
      <p:pic>
        <p:nvPicPr>
          <p:cNvPr id="217" name="Google Shape;217;p26"/>
          <p:cNvPicPr preferRelativeResize="0"/>
          <p:nvPr/>
        </p:nvPicPr>
        <p:blipFill>
          <a:blip r:embed="rId3">
            <a:alphaModFix/>
          </a:blip>
          <a:stretch>
            <a:fillRect/>
          </a:stretch>
        </p:blipFill>
        <p:spPr>
          <a:xfrm>
            <a:off x="1069150" y="1373194"/>
            <a:ext cx="3004800" cy="1369750"/>
          </a:xfrm>
          <a:prstGeom prst="rect">
            <a:avLst/>
          </a:prstGeom>
          <a:noFill/>
          <a:ln>
            <a:noFill/>
          </a:ln>
        </p:spPr>
      </p:pic>
      <p:pic>
        <p:nvPicPr>
          <p:cNvPr id="218" name="Google Shape;218;p26"/>
          <p:cNvPicPr preferRelativeResize="0"/>
          <p:nvPr/>
        </p:nvPicPr>
        <p:blipFill>
          <a:blip r:embed="rId4">
            <a:alphaModFix/>
          </a:blip>
          <a:stretch>
            <a:fillRect/>
          </a:stretch>
        </p:blipFill>
        <p:spPr>
          <a:xfrm>
            <a:off x="5200625" y="1389850"/>
            <a:ext cx="3004799" cy="1336447"/>
          </a:xfrm>
          <a:prstGeom prst="rect">
            <a:avLst/>
          </a:prstGeom>
          <a:noFill/>
          <a:ln>
            <a:noFill/>
          </a:ln>
        </p:spPr>
      </p:pic>
      <p:pic>
        <p:nvPicPr>
          <p:cNvPr id="219" name="Google Shape;219;p26"/>
          <p:cNvPicPr preferRelativeResize="0"/>
          <p:nvPr/>
        </p:nvPicPr>
        <p:blipFill>
          <a:blip r:embed="rId5">
            <a:alphaModFix/>
          </a:blip>
          <a:stretch>
            <a:fillRect/>
          </a:stretch>
        </p:blipFill>
        <p:spPr>
          <a:xfrm>
            <a:off x="1069150" y="3016451"/>
            <a:ext cx="2955125" cy="1710925"/>
          </a:xfrm>
          <a:prstGeom prst="rect">
            <a:avLst/>
          </a:prstGeom>
          <a:noFill/>
          <a:ln>
            <a:noFill/>
          </a:ln>
        </p:spPr>
      </p:pic>
      <p:pic>
        <p:nvPicPr>
          <p:cNvPr id="220" name="Google Shape;220;p26"/>
          <p:cNvPicPr preferRelativeResize="0"/>
          <p:nvPr/>
        </p:nvPicPr>
        <p:blipFill>
          <a:blip r:embed="rId6">
            <a:alphaModFix/>
          </a:blip>
          <a:stretch>
            <a:fillRect/>
          </a:stretch>
        </p:blipFill>
        <p:spPr>
          <a:xfrm>
            <a:off x="5200625" y="3016450"/>
            <a:ext cx="3004801" cy="1710925"/>
          </a:xfrm>
          <a:prstGeom prst="rect">
            <a:avLst/>
          </a:prstGeom>
          <a:noFill/>
          <a:ln>
            <a:noFill/>
          </a:ln>
        </p:spPr>
      </p:pic>
      <p:pic>
        <p:nvPicPr>
          <p:cNvPr id="221" name="Google Shape;221;p26"/>
          <p:cNvPicPr preferRelativeResize="0"/>
          <p:nvPr/>
        </p:nvPicPr>
        <p:blipFill>
          <a:blip r:embed="rId7">
            <a:alphaModFix/>
          </a:blip>
          <a:stretch>
            <a:fillRect/>
          </a:stretch>
        </p:blipFill>
        <p:spPr>
          <a:xfrm>
            <a:off x="1069150" y="3016450"/>
            <a:ext cx="2955125" cy="17109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7"/>
          <p:cNvSpPr txBox="1"/>
          <p:nvPr>
            <p:ph type="title"/>
          </p:nvPr>
        </p:nvSpPr>
        <p:spPr>
          <a:xfrm>
            <a:off x="770333" y="172864"/>
            <a:ext cx="7053600" cy="1050300"/>
          </a:xfrm>
          <a:prstGeom prst="rect">
            <a:avLst/>
          </a:prstGeom>
        </p:spPr>
        <p:txBody>
          <a:bodyPr anchorCtr="0" anchor="t" bIns="34275" lIns="68575" spcFirstLastPara="1" rIns="68575" wrap="square" tIns="34275">
            <a:noAutofit/>
          </a:bodyPr>
          <a:lstStyle/>
          <a:p>
            <a:pPr indent="0" lvl="0" marL="0" rtl="0" algn="just">
              <a:lnSpc>
                <a:spcPct val="115000"/>
              </a:lnSpc>
              <a:spcBef>
                <a:spcPts val="0"/>
              </a:spcBef>
              <a:spcAft>
                <a:spcPts val="0"/>
              </a:spcAft>
              <a:buNone/>
            </a:pPr>
            <a:r>
              <a:rPr b="1" lang="en" sz="4200">
                <a:solidFill>
                  <a:schemeClr val="lt1"/>
                </a:solidFill>
                <a:latin typeface="Arial"/>
                <a:ea typeface="Arial"/>
                <a:cs typeface="Arial"/>
                <a:sym typeface="Arial"/>
              </a:rPr>
              <a:t>Exploratory Data Analysis</a:t>
            </a:r>
            <a:endParaRPr sz="6200">
              <a:solidFill>
                <a:schemeClr val="lt1"/>
              </a:solidFill>
            </a:endParaRPr>
          </a:p>
        </p:txBody>
      </p:sp>
      <p:pic>
        <p:nvPicPr>
          <p:cNvPr id="227" name="Google Shape;227;p27"/>
          <p:cNvPicPr preferRelativeResize="0"/>
          <p:nvPr/>
        </p:nvPicPr>
        <p:blipFill>
          <a:blip r:embed="rId3">
            <a:alphaModFix/>
          </a:blip>
          <a:stretch>
            <a:fillRect/>
          </a:stretch>
        </p:blipFill>
        <p:spPr>
          <a:xfrm>
            <a:off x="188100" y="1573200"/>
            <a:ext cx="2759051" cy="2224326"/>
          </a:xfrm>
          <a:prstGeom prst="rect">
            <a:avLst/>
          </a:prstGeom>
          <a:noFill/>
          <a:ln>
            <a:noFill/>
          </a:ln>
        </p:spPr>
      </p:pic>
      <p:pic>
        <p:nvPicPr>
          <p:cNvPr id="228" name="Google Shape;228;p27"/>
          <p:cNvPicPr preferRelativeResize="0"/>
          <p:nvPr/>
        </p:nvPicPr>
        <p:blipFill>
          <a:blip r:embed="rId4">
            <a:alphaModFix/>
          </a:blip>
          <a:stretch>
            <a:fillRect/>
          </a:stretch>
        </p:blipFill>
        <p:spPr>
          <a:xfrm>
            <a:off x="3313875" y="1649401"/>
            <a:ext cx="2767150" cy="2224325"/>
          </a:xfrm>
          <a:prstGeom prst="rect">
            <a:avLst/>
          </a:prstGeom>
          <a:noFill/>
          <a:ln>
            <a:noFill/>
          </a:ln>
        </p:spPr>
      </p:pic>
      <p:pic>
        <p:nvPicPr>
          <p:cNvPr id="229" name="Google Shape;229;p27"/>
          <p:cNvPicPr preferRelativeResize="0"/>
          <p:nvPr/>
        </p:nvPicPr>
        <p:blipFill>
          <a:blip r:embed="rId5">
            <a:alphaModFix/>
          </a:blip>
          <a:stretch>
            <a:fillRect/>
          </a:stretch>
        </p:blipFill>
        <p:spPr>
          <a:xfrm>
            <a:off x="6447750" y="1649400"/>
            <a:ext cx="2576250" cy="22243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on">
  <a:themeElements>
    <a:clrScheme name="Ion">
      <a:dk1>
        <a:srgbClr val="000000"/>
      </a:dk1>
      <a:lt1>
        <a:srgbClr val="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